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121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00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83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854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84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29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852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934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8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53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527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C2EB3-F20F-48A2-B25D-D317233CFD91}" type="datetimeFigureOut">
              <a:rPr lang="de-DE" smtClean="0"/>
              <a:t>07.06.2019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6D79B-EAE9-473D-A421-13809AD4BA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720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Bild 2" descr="AWOSOZIALe Dienste-Logo 4c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802" y="218941"/>
            <a:ext cx="4655563" cy="1920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2" descr="Bildergebnis für aktion mensch"/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1524000" y="1214438"/>
            <a:ext cx="91440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Frauen</a:t>
            </a:r>
            <a:r>
              <a:rPr lang="de-DE" dirty="0"/>
              <a:t>, Flucht und Fähigkeiten - </a:t>
            </a:r>
            <a:r>
              <a:rPr lang="de-DE" dirty="0" err="1"/>
              <a:t>Empowerment</a:t>
            </a:r>
            <a:r>
              <a:rPr lang="de-DE" dirty="0"/>
              <a:t> im Sozialraum Dahlenburg </a:t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sz="2000" dirty="0" smtClean="0"/>
              <a:t>Projektvorstellung – Regionale Integrationskonferenz Lüneburg – 21.06.2019</a:t>
            </a:r>
            <a:endParaRPr lang="de-DE" sz="2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616" y="218941"/>
            <a:ext cx="4915674" cy="198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25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9563" y="389719"/>
            <a:ext cx="10515600" cy="1325563"/>
          </a:xfrm>
        </p:spPr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2803" y="2733793"/>
            <a:ext cx="5034566" cy="3860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3200" b="1" dirty="0" smtClean="0"/>
              <a:t>Frauengesprächsrunde mit Kinderbetreuung</a:t>
            </a:r>
          </a:p>
          <a:p>
            <a:pPr marL="0" indent="0" algn="ctr">
              <a:buNone/>
            </a:pPr>
            <a:endParaRPr lang="de-DE" sz="3800" dirty="0" smtClean="0"/>
          </a:p>
          <a:p>
            <a:pPr marL="0" indent="0" algn="ctr">
              <a:buNone/>
            </a:pPr>
            <a:r>
              <a:rPr lang="de-DE" sz="2600" dirty="0" smtClean="0"/>
              <a:t>Antragstellung: 06/2018</a:t>
            </a:r>
          </a:p>
          <a:p>
            <a:pPr marL="0" indent="0" algn="ctr">
              <a:buNone/>
            </a:pPr>
            <a:r>
              <a:rPr lang="de-DE" sz="2600" dirty="0" smtClean="0"/>
              <a:t>Fördersumme: 5.000,00 € </a:t>
            </a:r>
          </a:p>
          <a:p>
            <a:pPr marL="0" indent="0" algn="ctr">
              <a:buNone/>
            </a:pPr>
            <a:r>
              <a:rPr lang="de-DE" sz="2600" dirty="0" smtClean="0"/>
              <a:t>Anfang: 01.10.2018 </a:t>
            </a:r>
          </a:p>
          <a:p>
            <a:pPr marL="0" indent="0" algn="ctr">
              <a:buNone/>
            </a:pPr>
            <a:r>
              <a:rPr lang="de-DE" sz="2600" dirty="0" smtClean="0"/>
              <a:t>Ende: 30.09.2019 </a:t>
            </a:r>
          </a:p>
          <a:p>
            <a:pPr marL="0" indent="0">
              <a:buNone/>
            </a:pPr>
            <a:endParaRPr lang="de-DE" dirty="0" smtClean="0"/>
          </a:p>
        </p:txBody>
      </p:sp>
      <p:pic>
        <p:nvPicPr>
          <p:cNvPr id="4" name="Bild 2" descr="AWOSOZIALe Dienste-Logo 4c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803" y="218942"/>
            <a:ext cx="3264646" cy="1159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86" y="230188"/>
            <a:ext cx="3528811" cy="1423875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5919990" y="2733794"/>
            <a:ext cx="6096000" cy="41242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sz="2800" b="1" dirty="0"/>
              <a:t>Themen (Beispiele):</a:t>
            </a:r>
          </a:p>
          <a:p>
            <a:pPr algn="ctr"/>
            <a:endParaRPr lang="de-DE" dirty="0" smtClean="0"/>
          </a:p>
          <a:p>
            <a:pPr algn="ctr"/>
            <a:r>
              <a:rPr lang="de-DE" dirty="0" smtClean="0"/>
              <a:t>Lebensgemeinschaften/Zusammenleben</a:t>
            </a:r>
            <a:endParaRPr lang="de-DE" dirty="0"/>
          </a:p>
          <a:p>
            <a:pPr algn="ctr"/>
            <a:r>
              <a:rPr lang="de-DE" dirty="0" smtClean="0"/>
              <a:t>Kindererziehung</a:t>
            </a:r>
            <a:r>
              <a:rPr lang="de-DE" dirty="0"/>
              <a:t>, Kindesentwicklung </a:t>
            </a:r>
            <a:endParaRPr lang="de-DE" dirty="0" smtClean="0"/>
          </a:p>
          <a:p>
            <a:pPr algn="ctr"/>
            <a:r>
              <a:rPr lang="de-DE" dirty="0" smtClean="0"/>
              <a:t>U-Untersuchungen</a:t>
            </a:r>
            <a:r>
              <a:rPr lang="de-DE" dirty="0"/>
              <a:t>, </a:t>
            </a:r>
            <a:r>
              <a:rPr lang="de-DE" dirty="0" smtClean="0"/>
              <a:t>Impfungen</a:t>
            </a:r>
            <a:endParaRPr lang="de-DE" dirty="0"/>
          </a:p>
          <a:p>
            <a:pPr algn="ctr"/>
            <a:r>
              <a:rPr lang="de-DE" dirty="0" smtClean="0"/>
              <a:t>Ernährung </a:t>
            </a:r>
            <a:r>
              <a:rPr lang="de-DE" dirty="0"/>
              <a:t>und Gesundheit </a:t>
            </a:r>
            <a:endParaRPr lang="de-DE" dirty="0" smtClean="0"/>
          </a:p>
          <a:p>
            <a:pPr algn="ctr"/>
            <a:r>
              <a:rPr lang="de-DE" dirty="0" smtClean="0"/>
              <a:t>Traditionen/Rituale/ Religion</a:t>
            </a:r>
            <a:endParaRPr lang="de-DE" dirty="0"/>
          </a:p>
          <a:p>
            <a:pPr algn="ctr"/>
            <a:r>
              <a:rPr lang="de-DE" dirty="0" smtClean="0"/>
              <a:t>Mülltrennung</a:t>
            </a:r>
            <a:r>
              <a:rPr lang="de-DE" dirty="0"/>
              <a:t>, Trinkwasser, Umgang mit Ressourcen…</a:t>
            </a:r>
          </a:p>
          <a:p>
            <a:pPr algn="ctr"/>
            <a:r>
              <a:rPr lang="de-DE" dirty="0" smtClean="0"/>
              <a:t>Werbung</a:t>
            </a:r>
            <a:r>
              <a:rPr lang="de-DE" dirty="0"/>
              <a:t>, Telefonanbieter. Wie verhalte ich mich?! </a:t>
            </a:r>
            <a:r>
              <a:rPr lang="de-DE" dirty="0" smtClean="0"/>
              <a:t>Datenschutz</a:t>
            </a:r>
          </a:p>
          <a:p>
            <a:pPr algn="ctr"/>
            <a:r>
              <a:rPr lang="de-DE" dirty="0" smtClean="0"/>
              <a:t>Kultur, Frauen- </a:t>
            </a:r>
            <a:r>
              <a:rPr lang="de-DE" dirty="0"/>
              <a:t>Männerrolle, Werte, Rechte</a:t>
            </a:r>
          </a:p>
          <a:p>
            <a:pPr algn="ctr"/>
            <a:r>
              <a:rPr lang="de-DE" dirty="0" smtClean="0"/>
              <a:t>Berufliche Perspektiven/ Schulsystem</a:t>
            </a:r>
          </a:p>
          <a:p>
            <a:pPr algn="ctr"/>
            <a:r>
              <a:rPr lang="de-DE" dirty="0" smtClean="0"/>
              <a:t>Körper/Verhütung</a:t>
            </a:r>
          </a:p>
          <a:p>
            <a:pPr algn="ctr"/>
            <a:r>
              <a:rPr lang="de-DE" dirty="0" smtClean="0"/>
              <a:t>…………….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0756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Breitbild</PresentationFormat>
  <Paragraphs>20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 Frauen, Flucht und Fähigkeiten - Empowerment im Sozialraum Dahlenburg   Projektvorstellung – Regionale Integrationskonferenz Lüneburg – 21.06.2019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Asus</dc:creator>
  <cp:lastModifiedBy>Asus</cp:lastModifiedBy>
  <cp:revision>3</cp:revision>
  <dcterms:created xsi:type="dcterms:W3CDTF">2019-06-03T11:35:04Z</dcterms:created>
  <dcterms:modified xsi:type="dcterms:W3CDTF">2019-06-07T11:05:04Z</dcterms:modified>
</cp:coreProperties>
</file>