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6" r:id="rId2"/>
    <p:sldId id="270" r:id="rId3"/>
    <p:sldId id="277" r:id="rId4"/>
    <p:sldId id="272" r:id="rId5"/>
    <p:sldId id="276" r:id="rId6"/>
    <p:sldId id="268" r:id="rId7"/>
    <p:sldId id="275" r:id="rId8"/>
    <p:sldId id="269" r:id="rId9"/>
    <p:sldId id="274" r:id="rId10"/>
    <p:sldId id="273" r:id="rId11"/>
    <p:sldId id="271" r:id="rId12"/>
    <p:sldId id="278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21D"/>
    <a:srgbClr val="70C11F"/>
    <a:srgbClr val="9CD050"/>
    <a:srgbClr val="9CDA50"/>
    <a:srgbClr val="92D050"/>
    <a:srgbClr val="98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94660"/>
  </p:normalViewPr>
  <p:slideViewPr>
    <p:cSldViewPr>
      <p:cViewPr>
        <p:scale>
          <a:sx n="117" d="100"/>
          <a:sy n="117" d="100"/>
        </p:scale>
        <p:origin x="-446" y="432"/>
      </p:cViewPr>
      <p:guideLst>
        <p:guide orient="horz" pos="66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800DF-01E3-4013-A2CC-0060BF270F01}" type="datetimeFigureOut">
              <a:rPr lang="de-DE" smtClean="0"/>
              <a:t>17.06.2019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8F538-932D-4FF8-BF57-C7041DB4AD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7941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>
            <a:off x="6372200" y="5952170"/>
            <a:ext cx="2816476" cy="369332"/>
          </a:xfrm>
          <a:prstGeom prst="rect">
            <a:avLst/>
          </a:prstGeom>
          <a:solidFill>
            <a:srgbClr val="98C21D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611560" y="5415048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>
                <a:solidFill>
                  <a:schemeClr val="bg1"/>
                </a:solidFill>
                <a:latin typeface="Kohinoor Bold" pitchFamily="50" charset="0"/>
              </a:rPr>
              <a:t>Präsentation Titel</a:t>
            </a:r>
            <a:endParaRPr lang="de-DE" sz="4000" dirty="0">
              <a:solidFill>
                <a:schemeClr val="bg1"/>
              </a:solidFill>
              <a:latin typeface="Kohinoor Bold" pitchFamily="50" charset="0"/>
            </a:endParaRPr>
          </a:p>
        </p:txBody>
      </p:sp>
      <p:sp>
        <p:nvSpPr>
          <p:cNvPr id="8" name="Textfeld 7"/>
          <p:cNvSpPr txBox="1"/>
          <p:nvPr userDrawn="1"/>
        </p:nvSpPr>
        <p:spPr>
          <a:xfrm>
            <a:off x="611560" y="5965101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chemeClr val="bg1"/>
                </a:solidFill>
                <a:latin typeface="Kohinoor Book" pitchFamily="50" charset="-18"/>
              </a:rPr>
              <a:t>Präsentation Untertitel</a:t>
            </a:r>
            <a:endParaRPr lang="de-DE" sz="3000" dirty="0">
              <a:solidFill>
                <a:schemeClr val="bg1"/>
              </a:solidFill>
              <a:latin typeface="Kohinoor Book" pitchFamily="50" charset="-18"/>
            </a:endParaRPr>
          </a:p>
        </p:txBody>
      </p:sp>
      <p:pic>
        <p:nvPicPr>
          <p:cNvPr id="9" name="Picture 2" descr="E:\Präsentationen Themenportale\Migration und Teilhabe\Migration-Teilhabe - Präsentation Vorlag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01"/>
            <a:ext cx="9188676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14350" y="5372819"/>
            <a:ext cx="4705350" cy="648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bg1"/>
                </a:solidFill>
                <a:latin typeface="Kohinoor Bold" pitchFamily="50" charset="0"/>
              </a:defRPr>
            </a:lvl1pPr>
            <a:lvl2pPr marL="457200" indent="-45720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 dirty="0" smtClean="0"/>
              <a:t>Präsentation Titel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539551" y="6093296"/>
            <a:ext cx="4608513" cy="427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Präsentation Untertitel</a:t>
            </a:r>
          </a:p>
        </p:txBody>
      </p:sp>
      <p:sp>
        <p:nvSpPr>
          <p:cNvPr id="4" name="Textfeld 3"/>
          <p:cNvSpPr txBox="1"/>
          <p:nvPr userDrawn="1"/>
        </p:nvSpPr>
        <p:spPr>
          <a:xfrm>
            <a:off x="6372200" y="5952170"/>
            <a:ext cx="2816476" cy="369332"/>
          </a:xfrm>
          <a:prstGeom prst="rect">
            <a:avLst/>
          </a:prstGeom>
          <a:solidFill>
            <a:srgbClr val="98C21D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6795070" y="5991809"/>
            <a:ext cx="2252604" cy="2543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http://migration.lk-row.de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574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>
            <a:spLocks noGrp="1"/>
          </p:cNvSpPr>
          <p:nvPr>
            <p:ph type="title"/>
          </p:nvPr>
        </p:nvSpPr>
        <p:spPr>
          <a:xfrm>
            <a:off x="251520" y="659917"/>
            <a:ext cx="7704856" cy="458030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tx2"/>
                </a:solidFill>
                <a:latin typeface="Kohinoor Bold" pitchFamily="50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2603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251520" y="1268760"/>
            <a:ext cx="8640960" cy="453650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Titel 2"/>
          <p:cNvSpPr>
            <a:spLocks noGrp="1"/>
          </p:cNvSpPr>
          <p:nvPr>
            <p:ph type="title"/>
          </p:nvPr>
        </p:nvSpPr>
        <p:spPr>
          <a:xfrm>
            <a:off x="251520" y="659917"/>
            <a:ext cx="7776864" cy="458030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tx2"/>
                </a:solidFill>
                <a:latin typeface="Kohinoor Bold" pitchFamily="50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6142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611560" y="5965101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chemeClr val="bg1"/>
                </a:solidFill>
                <a:latin typeface="Kohinoor Book" pitchFamily="50" charset="-18"/>
              </a:rPr>
              <a:t>Präsentation Untertitel</a:t>
            </a:r>
            <a:endParaRPr lang="de-DE" sz="3000" dirty="0">
              <a:solidFill>
                <a:schemeClr val="bg1"/>
              </a:solidFill>
              <a:latin typeface="Kohinoor Book" pitchFamily="50" charset="-18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1560" y="5415048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>
                <a:solidFill>
                  <a:schemeClr val="bg1"/>
                </a:solidFill>
                <a:latin typeface="Kohinoor Bold" pitchFamily="50" charset="0"/>
              </a:rPr>
              <a:t>Präsentation Titel</a:t>
            </a:r>
            <a:endParaRPr lang="de-DE" sz="4000" dirty="0">
              <a:solidFill>
                <a:schemeClr val="bg1"/>
              </a:solidFill>
              <a:latin typeface="Kohinoor Bold" pitchFamily="50" charset="0"/>
            </a:endParaRPr>
          </a:p>
        </p:txBody>
      </p:sp>
      <p:pic>
        <p:nvPicPr>
          <p:cNvPr id="5" name="Picture 3" descr="E:\LK-ROW - Präsentation Vorlage2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2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Präsentationen Themenportale\Migration und Teilhabe\Migration-Teilhabe - Präsentation Vorlage2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69506" cy="6994806"/>
          </a:xfrm>
          <a:prstGeom prst="rect">
            <a:avLst/>
          </a:prstGeom>
          <a:solidFill>
            <a:srgbClr val="98D050"/>
          </a:solidFill>
          <a:extLst/>
        </p:spPr>
      </p:pic>
      <p:sp>
        <p:nvSpPr>
          <p:cNvPr id="2" name="Textfeld 1"/>
          <p:cNvSpPr txBox="1"/>
          <p:nvPr userDrawn="1"/>
        </p:nvSpPr>
        <p:spPr>
          <a:xfrm>
            <a:off x="860" y="6002719"/>
            <a:ext cx="9168646" cy="450617"/>
          </a:xfrm>
          <a:prstGeom prst="rect">
            <a:avLst/>
          </a:prstGeom>
          <a:solidFill>
            <a:srgbClr val="98C21D"/>
          </a:solidFill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							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4" name="Textfeld 3"/>
          <p:cNvSpPr txBox="1"/>
          <p:nvPr userDrawn="1"/>
        </p:nvSpPr>
        <p:spPr>
          <a:xfrm>
            <a:off x="561813" y="6078082"/>
            <a:ext cx="836102" cy="231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9CFEEA3-55BC-4C58-8AF8-66D76B32993E}" type="slidenum">
              <a:rPr lang="de-DE" sz="1400" b="0" smtClean="0">
                <a:solidFill>
                  <a:schemeClr val="bg1"/>
                </a:solidFill>
              </a:rPr>
              <a:t>‹Nr.›</a:t>
            </a:fld>
            <a:endParaRPr lang="de-DE" sz="1400" b="0" dirty="0">
              <a:solidFill>
                <a:schemeClr val="bg1"/>
              </a:solidFill>
            </a:endParaRPr>
          </a:p>
        </p:txBody>
      </p:sp>
      <p:sp>
        <p:nvSpPr>
          <p:cNvPr id="3" name="Textfeld 2"/>
          <p:cNvSpPr txBox="1"/>
          <p:nvPr userDrawn="1"/>
        </p:nvSpPr>
        <p:spPr>
          <a:xfrm>
            <a:off x="6444208" y="6073551"/>
            <a:ext cx="2499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0" dirty="0" smtClean="0">
                <a:solidFill>
                  <a:schemeClr val="bg1"/>
                </a:solidFill>
              </a:rPr>
              <a:t>http://migration.lk-row.de</a:t>
            </a:r>
            <a:endParaRPr lang="de-DE" sz="1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Marie.Charbonnier@lk-row.d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514350" y="5372819"/>
            <a:ext cx="6433914" cy="648469"/>
          </a:xfrm>
        </p:spPr>
        <p:txBody>
          <a:bodyPr/>
          <a:lstStyle/>
          <a:p>
            <a:r>
              <a:rPr lang="de-DE" sz="3200" dirty="0" smtClean="0"/>
              <a:t>Interkultureller Frauensporttag</a:t>
            </a:r>
            <a:endParaRPr lang="de-DE" sz="32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39551" y="6093296"/>
            <a:ext cx="3888433" cy="427038"/>
          </a:xfrm>
        </p:spPr>
        <p:txBody>
          <a:bodyPr/>
          <a:lstStyle/>
          <a:p>
            <a:r>
              <a:rPr lang="de-DE" dirty="0" smtClean="0"/>
              <a:t>Bericht vom 27.04.2019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177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>
                <a:latin typeface="+mj-lt"/>
              </a:rPr>
              <a:t>Gemeinsames Projekt </a:t>
            </a:r>
            <a:r>
              <a:rPr lang="de-DE" dirty="0" smtClean="0"/>
              <a:t>der </a:t>
            </a:r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smtClean="0"/>
              <a:t>Koordinierungsstelle Ehrenamt</a:t>
            </a:r>
          </a:p>
          <a:p>
            <a:r>
              <a:rPr lang="de-DE" dirty="0" smtClean="0"/>
              <a:t>Koordinierungsstelle Migration </a:t>
            </a:r>
          </a:p>
          <a:p>
            <a:pPr marL="400050" lvl="1" indent="0">
              <a:buNone/>
            </a:pPr>
            <a:r>
              <a:rPr lang="de-DE" dirty="0" smtClean="0"/>
              <a:t>und Teilhabe</a:t>
            </a:r>
          </a:p>
          <a:p>
            <a:r>
              <a:rPr lang="de-DE" dirty="0" smtClean="0"/>
              <a:t>Kreissportbund Rotenburg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in </a:t>
            </a:r>
            <a:r>
              <a:rPr lang="de-DE" dirty="0" smtClean="0">
                <a:latin typeface="+mj-lt"/>
              </a:rPr>
              <a:t>Kooperation</a:t>
            </a:r>
            <a:r>
              <a:rPr lang="de-DE" dirty="0" smtClean="0"/>
              <a:t> mit dem </a:t>
            </a:r>
            <a:r>
              <a:rPr lang="de-DE" dirty="0" smtClean="0">
                <a:latin typeface="+mj-lt"/>
              </a:rPr>
              <a:t>Landes-</a:t>
            </a:r>
          </a:p>
          <a:p>
            <a:pPr marL="0" indent="0">
              <a:buNone/>
            </a:pPr>
            <a:r>
              <a:rPr lang="de-DE" dirty="0" smtClean="0">
                <a:latin typeface="+mj-lt"/>
              </a:rPr>
              <a:t>Sportbund</a:t>
            </a:r>
            <a:r>
              <a:rPr lang="de-DE" dirty="0" smtClean="0"/>
              <a:t> und den </a:t>
            </a:r>
            <a:r>
              <a:rPr lang="de-DE" dirty="0" smtClean="0">
                <a:latin typeface="+mj-lt"/>
              </a:rPr>
              <a:t>Sportvereinen</a:t>
            </a:r>
            <a:r>
              <a:rPr lang="de-DE" dirty="0" smtClean="0"/>
              <a:t>: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SV Glinde-</a:t>
            </a:r>
            <a:r>
              <a:rPr lang="de-DE" dirty="0" err="1" smtClean="0"/>
              <a:t>Kornbeck</a:t>
            </a:r>
            <a:r>
              <a:rPr lang="de-DE" dirty="0" smtClean="0"/>
              <a:t> e.V., TuS Zeven e.V., TuS </a:t>
            </a:r>
            <a:r>
              <a:rPr lang="de-DE" dirty="0" err="1" smtClean="0"/>
              <a:t>Bevern</a:t>
            </a:r>
            <a:r>
              <a:rPr lang="de-DE" dirty="0" smtClean="0"/>
              <a:t> e.V., </a:t>
            </a:r>
          </a:p>
          <a:p>
            <a:pPr marL="0" indent="0">
              <a:buNone/>
            </a:pPr>
            <a:r>
              <a:rPr lang="de-DE" dirty="0" smtClean="0"/>
              <a:t>TSV Bremervörde e.V., TSV Gnarrenburg e.V., TSV </a:t>
            </a:r>
            <a:r>
              <a:rPr lang="de-DE" dirty="0" err="1" smtClean="0"/>
              <a:t>Oerel-Barchel</a:t>
            </a:r>
            <a:r>
              <a:rPr lang="de-DE" dirty="0" smtClean="0"/>
              <a:t> e.V.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Interkultureller Frauensporttag</a:t>
            </a:r>
            <a:endParaRPr lang="de-DE" dirty="0"/>
          </a:p>
        </p:txBody>
      </p:sp>
      <p:pic>
        <p:nvPicPr>
          <p:cNvPr id="4098" name="Picture 2" descr="S:\Amt-80\80.10 Integration\10 Veranstaltungen\2019\Internationaler Frauensporttag Bremervörde\Fotos\P10906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0848"/>
            <a:ext cx="399644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09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42 Teilnehmerinnen, davon 70 % mit Migrationshintergrund</a:t>
            </a:r>
          </a:p>
          <a:p>
            <a:r>
              <a:rPr lang="de-DE" dirty="0" smtClean="0"/>
              <a:t>19 Kinder im Alter von 0-11 Jahren</a:t>
            </a:r>
          </a:p>
          <a:p>
            <a:r>
              <a:rPr lang="de-DE" dirty="0" smtClean="0"/>
              <a:t>14 Anleiterinnen</a:t>
            </a:r>
          </a:p>
          <a:p>
            <a:r>
              <a:rPr lang="de-DE" dirty="0" smtClean="0"/>
              <a:t>7 Helferinnen</a:t>
            </a:r>
          </a:p>
          <a:p>
            <a:r>
              <a:rPr lang="de-DE" dirty="0" smtClean="0"/>
              <a:t>3 Fachkräfte für die Kinderbetreuung</a:t>
            </a:r>
          </a:p>
          <a:p>
            <a:r>
              <a:rPr lang="de-DE" smtClean="0"/>
              <a:t>1 </a:t>
            </a:r>
            <a:r>
              <a:rPr lang="de-DE" dirty="0" err="1"/>
              <a:t>Bufdine</a:t>
            </a:r>
            <a:endParaRPr lang="de-DE" dirty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Statistisches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550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51520" y="1268760"/>
            <a:ext cx="8640960" cy="4608512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>
                <a:latin typeface="+mj-lt"/>
              </a:rPr>
              <a:t>Flyer, Plakate </a:t>
            </a:r>
            <a:r>
              <a:rPr lang="de-DE" dirty="0" smtClean="0"/>
              <a:t>und </a:t>
            </a:r>
            <a:r>
              <a:rPr lang="de-DE" dirty="0" smtClean="0">
                <a:latin typeface="+mj-lt"/>
              </a:rPr>
              <a:t>Informationen</a:t>
            </a:r>
            <a:r>
              <a:rPr lang="de-DE" dirty="0" smtClean="0"/>
              <a:t> an:</a:t>
            </a:r>
          </a:p>
          <a:p>
            <a:r>
              <a:rPr lang="de-DE" dirty="0" smtClean="0"/>
              <a:t>Kitas</a:t>
            </a:r>
          </a:p>
          <a:p>
            <a:r>
              <a:rPr lang="de-DE" dirty="0" smtClean="0"/>
              <a:t>Rathäuser</a:t>
            </a:r>
          </a:p>
          <a:p>
            <a:r>
              <a:rPr lang="de-DE" dirty="0" smtClean="0"/>
              <a:t>Institutionen mit Kontakt zur Zielgruppe (Familientreffpunkte, Stadtteilladen, Integrationsbeauftragte der Gemeinden, Ehrenamtliche, Sprachmittler)</a:t>
            </a:r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r>
              <a:rPr lang="de-DE" dirty="0" smtClean="0">
                <a:latin typeface="+mj-lt"/>
              </a:rPr>
              <a:t>Öffentlichkeitsarbeit </a:t>
            </a:r>
          </a:p>
          <a:p>
            <a:r>
              <a:rPr lang="de-DE" dirty="0" smtClean="0"/>
              <a:t>über die lokalen Zeitungen</a:t>
            </a:r>
          </a:p>
          <a:p>
            <a:r>
              <a:rPr lang="de-DE" dirty="0" smtClean="0"/>
              <a:t>Unter Nutzung sozialer Medien </a:t>
            </a:r>
          </a:p>
          <a:p>
            <a:pPr marL="400050" lvl="1" indent="0">
              <a:buNone/>
            </a:pPr>
            <a:r>
              <a:rPr lang="de-DE" dirty="0" smtClean="0"/>
              <a:t>(durch Vereine und Privatpersonen)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>
                <a:latin typeface="+mj-lt"/>
              </a:rPr>
              <a:t>Informationsabend</a:t>
            </a:r>
            <a:r>
              <a:rPr lang="de-DE" dirty="0" smtClean="0"/>
              <a:t> im Vorfeld 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Bewerbung und Anmeldungen </a:t>
            </a:r>
            <a:endParaRPr lang="de-DE" dirty="0"/>
          </a:p>
        </p:txBody>
      </p:sp>
      <p:pic>
        <p:nvPicPr>
          <p:cNvPr id="6146" name="Picture 2" descr="S:\Amt-80\80.10 Integration\10 Veranstaltungen\2019\Internationaler Frauensporttag Bremervörde\Fotos\P10906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29000"/>
            <a:ext cx="2827476" cy="18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87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>
                <a:latin typeface="+mj-lt"/>
              </a:rPr>
              <a:t>Auswahl</a:t>
            </a:r>
            <a:r>
              <a:rPr lang="de-DE" dirty="0" smtClean="0"/>
              <a:t> der Halle:</a:t>
            </a:r>
          </a:p>
          <a:p>
            <a:r>
              <a:rPr lang="de-DE" dirty="0" smtClean="0"/>
              <a:t>Teilbar in 3 Hälften</a:t>
            </a:r>
          </a:p>
          <a:p>
            <a:r>
              <a:rPr lang="de-DE" dirty="0" smtClean="0"/>
              <a:t>Tribüne und Nebenraum nutzbar für die Kinderbetreuung</a:t>
            </a:r>
          </a:p>
          <a:p>
            <a:r>
              <a:rPr lang="de-DE" dirty="0" smtClean="0"/>
              <a:t>Kleine Küche im Tribünenbereich vorhanden</a:t>
            </a:r>
          </a:p>
          <a:p>
            <a:r>
              <a:rPr lang="de-DE" dirty="0" smtClean="0"/>
              <a:t>Halle hat nur einen Eingang (Kontrollmöglichkeit)</a:t>
            </a:r>
          </a:p>
          <a:p>
            <a:r>
              <a:rPr lang="de-DE" dirty="0" smtClean="0"/>
              <a:t>Außenbereich mit Spielplatz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Veranstaltungsort</a:t>
            </a:r>
            <a:endParaRPr lang="de-DE" dirty="0"/>
          </a:p>
        </p:txBody>
      </p:sp>
      <p:pic>
        <p:nvPicPr>
          <p:cNvPr id="4" name="Picture 2" descr="S:\Amt-80\80.10 Integration\10 Veranstaltungen\2019\Internationaler Frauensporttag Bremervörde\Fotos\P10906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01008"/>
            <a:ext cx="2719464" cy="18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74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Vielfältiges Schnupperprogramm</a:t>
            </a:r>
            <a:endParaRPr lang="de-DE" dirty="0"/>
          </a:p>
        </p:txBody>
      </p:sp>
      <p:pic>
        <p:nvPicPr>
          <p:cNvPr id="2051" name="Picture 3" descr="C:\Users\Marie.Charbonnier\Desktop\Workshop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39" y="1412776"/>
            <a:ext cx="7702550" cy="414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39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Auswahl der </a:t>
            </a:r>
            <a:r>
              <a:rPr lang="de-DE" dirty="0" smtClean="0">
                <a:latin typeface="+mj-lt"/>
              </a:rPr>
              <a:t>Angebote</a:t>
            </a:r>
          </a:p>
          <a:p>
            <a:r>
              <a:rPr lang="de-DE" dirty="0" smtClean="0"/>
              <a:t>Ziel: abwechslungsreiches Angebot</a:t>
            </a:r>
          </a:p>
          <a:p>
            <a:r>
              <a:rPr lang="de-DE" dirty="0" smtClean="0"/>
              <a:t>Angebot, das in den Vereinen im </a:t>
            </a:r>
          </a:p>
          <a:p>
            <a:pPr marL="400050" lvl="1" indent="0">
              <a:buNone/>
            </a:pPr>
            <a:r>
              <a:rPr lang="de-DE" dirty="0" smtClean="0"/>
              <a:t>Raum Bremervörde vorhanden ist</a:t>
            </a:r>
          </a:p>
          <a:p>
            <a:r>
              <a:rPr lang="de-DE" dirty="0" smtClean="0"/>
              <a:t>Übergang in die Vereinsstrukturen </a:t>
            </a:r>
          </a:p>
          <a:p>
            <a:pPr marL="400050" lvl="1" indent="0">
              <a:buNone/>
            </a:pPr>
            <a:r>
              <a:rPr lang="de-DE" dirty="0" smtClean="0"/>
              <a:t>soll ermöglicht und erleichtert werden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Angebote und Anleiterinnen</a:t>
            </a:r>
            <a:endParaRPr lang="de-DE" dirty="0"/>
          </a:p>
        </p:txBody>
      </p:sp>
      <p:pic>
        <p:nvPicPr>
          <p:cNvPr id="4" name="Picture 2" descr="S:\Amt-80\80.10 Integration\10 Veranstaltungen\2019\Internationaler Frauensporttag Bremervörde\Fotos\P10906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84984"/>
            <a:ext cx="3223521" cy="2149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0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Leichte Suppe (vegetarisch und mit Huhn)</a:t>
            </a:r>
          </a:p>
          <a:p>
            <a:r>
              <a:rPr lang="de-DE" dirty="0" smtClean="0"/>
              <a:t>Obst und Wasser </a:t>
            </a:r>
          </a:p>
          <a:p>
            <a:r>
              <a:rPr lang="de-DE" dirty="0" smtClean="0"/>
              <a:t>Knabbereien für die Kinder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Verpflegung</a:t>
            </a:r>
            <a:endParaRPr lang="de-DE" dirty="0"/>
          </a:p>
        </p:txBody>
      </p:sp>
      <p:pic>
        <p:nvPicPr>
          <p:cNvPr id="3074" name="Picture 2" descr="S:\Amt-80\80.10 Integration\10 Veranstaltungen\2019\Internationaler Frauensporttag Bremervörde\Fotos\P10906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060848"/>
            <a:ext cx="3943600" cy="262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67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vier Übersetzerinnen (2 Schichten)</a:t>
            </a:r>
          </a:p>
          <a:p>
            <a:r>
              <a:rPr lang="de-DE" dirty="0" smtClean="0"/>
              <a:t>Persisch und Arabisch</a:t>
            </a:r>
          </a:p>
          <a:p>
            <a:r>
              <a:rPr lang="de-DE" dirty="0" smtClean="0"/>
              <a:t>Übersetzerinnen aus dem </a:t>
            </a:r>
          </a:p>
          <a:p>
            <a:pPr marL="400050" lvl="1" indent="0">
              <a:buNone/>
            </a:pPr>
            <a:r>
              <a:rPr lang="de-DE" dirty="0" smtClean="0"/>
              <a:t>Sprachmittler-Programm </a:t>
            </a:r>
            <a:r>
              <a:rPr lang="de-DE" dirty="0" err="1" smtClean="0"/>
              <a:t>MuT</a:t>
            </a:r>
            <a:endParaRPr lang="de-DE" dirty="0" smtClean="0"/>
          </a:p>
          <a:p>
            <a:r>
              <a:rPr lang="de-DE" dirty="0" smtClean="0"/>
              <a:t>wichtige Ansprechpartnerinnen für</a:t>
            </a:r>
          </a:p>
          <a:p>
            <a:pPr marL="400050" lvl="1" indent="0">
              <a:buNone/>
            </a:pPr>
            <a:r>
              <a:rPr lang="de-DE" dirty="0" smtClean="0"/>
              <a:t>die Teilnehmerinnen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Unterstützung durch Übersetzungen</a:t>
            </a:r>
            <a:endParaRPr lang="de-DE" dirty="0"/>
          </a:p>
        </p:txBody>
      </p:sp>
      <p:pic>
        <p:nvPicPr>
          <p:cNvPr id="8194" name="Picture 2" descr="S:\Amt-80\80.10 Integration\10 Veranstaltungen\2019\Internationaler Frauensporttag Bremervörde\Fotos\P10906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037" y="1700808"/>
            <a:ext cx="3411961" cy="227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1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19 Kinder im Alter von 0-11 Jahren</a:t>
            </a:r>
          </a:p>
          <a:p>
            <a:r>
              <a:rPr lang="de-DE" dirty="0" smtClean="0"/>
              <a:t>Erzieherinnen in Ausbildung und </a:t>
            </a:r>
          </a:p>
          <a:p>
            <a:pPr marL="400050" lvl="1" indent="0">
              <a:buNone/>
            </a:pPr>
            <a:r>
              <a:rPr lang="de-DE" dirty="0" smtClean="0"/>
              <a:t>eine </a:t>
            </a:r>
            <a:r>
              <a:rPr lang="de-DE" dirty="0" err="1" smtClean="0"/>
              <a:t>Bufdine</a:t>
            </a:r>
            <a:r>
              <a:rPr lang="de-DE" dirty="0" smtClean="0"/>
              <a:t> des TSV Bremervörde</a:t>
            </a:r>
          </a:p>
          <a:p>
            <a:pPr marL="400050" lvl="1" indent="0">
              <a:buNone/>
            </a:pPr>
            <a:endParaRPr lang="de-DE" dirty="0"/>
          </a:p>
          <a:p>
            <a:pPr marL="400050" lvl="1" indent="0">
              <a:buNone/>
            </a:pPr>
            <a:endParaRPr lang="de-DE" dirty="0" smtClean="0"/>
          </a:p>
          <a:p>
            <a:pPr marL="400050" lvl="1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>
                <a:latin typeface="+mj-lt"/>
              </a:rPr>
              <a:t>Verschiedene</a:t>
            </a:r>
            <a:r>
              <a:rPr lang="de-DE" dirty="0" smtClean="0"/>
              <a:t> Angebote: </a:t>
            </a:r>
          </a:p>
          <a:p>
            <a:pPr marL="0" indent="0">
              <a:buNone/>
            </a:pPr>
            <a:r>
              <a:rPr lang="de-DE" dirty="0" smtClean="0"/>
              <a:t>Kinderschminken, Malen, Buttons stempeln, Fußball spielen in der Halle, Teilnahme am Sportprogramm mit den Müttern etc.  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Begleitendes Kinderprogramm</a:t>
            </a:r>
            <a:endParaRPr lang="de-DE" dirty="0"/>
          </a:p>
        </p:txBody>
      </p:sp>
      <p:pic>
        <p:nvPicPr>
          <p:cNvPr id="7171" name="Picture 3" descr="S:\Amt-80\80.10 Integration\10 Veranstaltungen\2019\Internationaler Frauensporttag Bremervörde\Fotos\P1090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401" y="2204864"/>
            <a:ext cx="2787542" cy="185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6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>
                <a:latin typeface="+mj-lt"/>
              </a:rPr>
              <a:t>Fotos</a:t>
            </a:r>
            <a:r>
              <a:rPr lang="de-DE" dirty="0" smtClean="0"/>
              <a:t> nur zu bestimmten Zeitpunkten:</a:t>
            </a:r>
          </a:p>
          <a:p>
            <a:r>
              <a:rPr lang="de-DE" dirty="0" smtClean="0"/>
              <a:t>nach Ablauf eines Workshops ein Gruppenfoto</a:t>
            </a:r>
          </a:p>
          <a:p>
            <a:r>
              <a:rPr lang="de-DE" dirty="0" smtClean="0"/>
              <a:t>ansonsten keine Bilder von den </a:t>
            </a:r>
          </a:p>
          <a:p>
            <a:pPr marL="400050" lvl="1" indent="0">
              <a:buNone/>
            </a:pPr>
            <a:r>
              <a:rPr lang="de-DE" dirty="0" smtClean="0"/>
              <a:t>Workshops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Dokumentation</a:t>
            </a:r>
            <a:endParaRPr lang="de-DE" dirty="0"/>
          </a:p>
        </p:txBody>
      </p:sp>
      <p:pic>
        <p:nvPicPr>
          <p:cNvPr id="6" name="Picture 2" descr="S:\Amt-80\80.10 Integration\10 Veranstaltungen\2019\Internationaler Frauensporttag Bremervörde\Fotos\P10906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852936"/>
            <a:ext cx="4087617" cy="272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78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r>
              <a:rPr lang="de-DE" dirty="0" smtClean="0">
                <a:latin typeface="+mj-lt"/>
              </a:rPr>
              <a:t>Weiterer</a:t>
            </a:r>
            <a:r>
              <a:rPr lang="de-DE" dirty="0" smtClean="0"/>
              <a:t> Frauensporttag am 26.10.2019 in </a:t>
            </a:r>
            <a:r>
              <a:rPr lang="de-DE" dirty="0" smtClean="0">
                <a:latin typeface="+mj-lt"/>
              </a:rPr>
              <a:t>Rotenburg</a:t>
            </a:r>
            <a:endParaRPr lang="de-DE" dirty="0">
              <a:latin typeface="+mj-lt"/>
            </a:endParaRPr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dirty="0" smtClean="0">
                <a:latin typeface="+mj-lt"/>
              </a:rPr>
              <a:t>Vielen Dank </a:t>
            </a:r>
            <a:r>
              <a:rPr lang="de-DE" dirty="0" smtClean="0"/>
              <a:t>für die Aufmerksamkeit!</a:t>
            </a:r>
          </a:p>
          <a:p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Für </a:t>
            </a:r>
            <a:r>
              <a:rPr lang="de-DE" dirty="0" smtClean="0">
                <a:latin typeface="+mj-lt"/>
              </a:rPr>
              <a:t>Fragen</a:t>
            </a:r>
            <a:r>
              <a:rPr lang="de-DE" dirty="0" smtClean="0"/>
              <a:t> wenden Sie sich an: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Marie Charbonnier</a:t>
            </a:r>
          </a:p>
          <a:p>
            <a:pPr marL="0" indent="0">
              <a:buNone/>
            </a:pPr>
            <a:r>
              <a:rPr lang="de-DE" dirty="0" smtClean="0"/>
              <a:t>Koordinierungsstelle Migration und Teilhabe</a:t>
            </a:r>
          </a:p>
          <a:p>
            <a:pPr marL="0" indent="0">
              <a:buNone/>
            </a:pPr>
            <a:r>
              <a:rPr lang="de-DE" dirty="0" smtClean="0">
                <a:hlinkClick r:id="rId2"/>
              </a:rPr>
              <a:t>Marie.Charbonnier@lk-row.de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04261 983-2854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Ausblick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545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ROW neu_">
  <a:themeElements>
    <a:clrScheme name="Benutzerdefiniert 2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el">
      <a:majorFont>
        <a:latin typeface="Kohinoor Bold"/>
        <a:ea typeface=""/>
        <a:cs typeface=""/>
      </a:majorFont>
      <a:minorFont>
        <a:latin typeface="Kohinoor Book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ROW neu_</Template>
  <TotalTime>0</TotalTime>
  <Words>319</Words>
  <Application>Microsoft Office PowerPoint</Application>
  <PresentationFormat>Bildschirmpräsentation (4:3)</PresentationFormat>
  <Paragraphs>93</Paragraphs>
  <Slides>12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Vorlage ROW neu_</vt:lpstr>
      <vt:lpstr>PowerPoint-Präsentation</vt:lpstr>
      <vt:lpstr>Interkultureller Frauensporttag</vt:lpstr>
      <vt:lpstr>Statistisches</vt:lpstr>
      <vt:lpstr>Bewerbung und Anmeldungen </vt:lpstr>
      <vt:lpstr>Veranstaltungsort</vt:lpstr>
      <vt:lpstr>Vielfältiges Schnupperprogramm</vt:lpstr>
      <vt:lpstr>Angebote und Anleiterinnen</vt:lpstr>
      <vt:lpstr>Verpflegung</vt:lpstr>
      <vt:lpstr>Unterstützung durch Übersetzungen</vt:lpstr>
      <vt:lpstr>Begleitendes Kinderprogramm</vt:lpstr>
      <vt:lpstr>Dokumentation</vt:lpstr>
      <vt:lpstr>Ausblick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Huchzermeier Christine</dc:creator>
  <cp:lastModifiedBy>Charbonnier Marie</cp:lastModifiedBy>
  <cp:revision>29</cp:revision>
  <dcterms:created xsi:type="dcterms:W3CDTF">2018-06-05T09:40:31Z</dcterms:created>
  <dcterms:modified xsi:type="dcterms:W3CDTF">2019-06-17T12:13:09Z</dcterms:modified>
</cp:coreProperties>
</file>