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9" r:id="rId2"/>
    <p:sldId id="260" r:id="rId3"/>
    <p:sldId id="261" r:id="rId4"/>
    <p:sldId id="262" r:id="rId5"/>
    <p:sldId id="264" r:id="rId6"/>
    <p:sldId id="263" r:id="rId7"/>
  </p:sldIdLst>
  <p:sldSz cx="9144000" cy="5143500" type="screen16x9"/>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003C"/>
    <a:srgbClr val="D502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24" autoAdjust="0"/>
    <p:restoredTop sz="94660"/>
  </p:normalViewPr>
  <p:slideViewPr>
    <p:cSldViewPr snapToGrid="0" snapToObjects="1">
      <p:cViewPr varScale="1">
        <p:scale>
          <a:sx n="143" d="100"/>
          <a:sy n="143" d="100"/>
        </p:scale>
        <p:origin x="960" y="114"/>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9F34CC-A528-43F7-8833-B41AE1E5DDCE}" type="datetimeFigureOut">
              <a:rPr lang="de-DE" smtClean="0"/>
              <a:t>28.02.2022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09CF7E-FD2B-4A84-8679-8DC208B5EBB5}" type="slidenum">
              <a:rPr lang="de-DE" smtClean="0"/>
              <a:t>‹Nr.›</a:t>
            </a:fld>
            <a:endParaRPr lang="de-DE"/>
          </a:p>
        </p:txBody>
      </p:sp>
    </p:spTree>
    <p:extLst>
      <p:ext uri="{BB962C8B-B14F-4D97-AF65-F5344CB8AC3E}">
        <p14:creationId xmlns:p14="http://schemas.microsoft.com/office/powerpoint/2010/main" val="3410359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_blau">
    <p:spTree>
      <p:nvGrpSpPr>
        <p:cNvPr id="1" name=""/>
        <p:cNvGrpSpPr/>
        <p:nvPr/>
      </p:nvGrpSpPr>
      <p:grpSpPr>
        <a:xfrm>
          <a:off x="0" y="0"/>
          <a:ext cx="0" cy="0"/>
          <a:chOff x="0" y="0"/>
          <a:chExt cx="0" cy="0"/>
        </a:xfrm>
      </p:grpSpPr>
      <p:pic>
        <p:nvPicPr>
          <p:cNvPr id="3" name="Bild 2" descr="B-STK-15047_Templates_Masterdateien_Powerpoint_16zu9_Allgemeine-Variante_Version1.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Textplatzhalter 6"/>
          <p:cNvSpPr>
            <a:spLocks noGrp="1"/>
          </p:cNvSpPr>
          <p:nvPr>
            <p:ph type="body" sz="quarter" idx="10" hasCustomPrompt="1"/>
          </p:nvPr>
        </p:nvSpPr>
        <p:spPr>
          <a:xfrm>
            <a:off x="2572433" y="762292"/>
            <a:ext cx="6245679" cy="1493838"/>
          </a:xfrm>
          <a:prstGeom prst="rect">
            <a:avLst/>
          </a:prstGeom>
        </p:spPr>
        <p:txBody>
          <a:bodyPr vert="horz" lIns="180000" tIns="72000" rIns="180000" bIns="126000" anchor="ctr"/>
          <a:lstStyle>
            <a:lvl1pPr marL="0" indent="0">
              <a:lnSpc>
                <a:spcPct val="100000"/>
              </a:lnSpc>
              <a:spcBef>
                <a:spcPts val="300"/>
              </a:spcBef>
              <a:buNone/>
              <a:defRPr sz="3000" b="0" baseline="0">
                <a:solidFill>
                  <a:schemeClr val="bg1"/>
                </a:solidFill>
                <a:latin typeface="Arial"/>
                <a:cs typeface="Arial"/>
              </a:defRPr>
            </a:lvl1pPr>
          </a:lstStyle>
          <a:p>
            <a:pPr lvl="0"/>
            <a:r>
              <a:rPr lang="de-DE" dirty="0"/>
              <a:t>Hier steht der Titel des</a:t>
            </a:r>
          </a:p>
          <a:p>
            <a:pPr lvl="0"/>
            <a:r>
              <a:rPr lang="de-DE" dirty="0"/>
              <a:t>Vortrags, der maximal drei</a:t>
            </a:r>
          </a:p>
          <a:p>
            <a:pPr lvl="0"/>
            <a:r>
              <a:rPr lang="de-DE" dirty="0"/>
              <a:t>Zeilen Länge haben sollte</a:t>
            </a:r>
          </a:p>
        </p:txBody>
      </p:sp>
      <p:sp>
        <p:nvSpPr>
          <p:cNvPr id="7" name="Textplatzhalter 6"/>
          <p:cNvSpPr>
            <a:spLocks noGrp="1"/>
          </p:cNvSpPr>
          <p:nvPr>
            <p:ph type="body" sz="quarter" idx="11" hasCustomPrompt="1"/>
          </p:nvPr>
        </p:nvSpPr>
        <p:spPr>
          <a:xfrm>
            <a:off x="2572433" y="286912"/>
            <a:ext cx="6245680" cy="468601"/>
          </a:xfrm>
          <a:prstGeom prst="rect">
            <a:avLst/>
          </a:prstGeom>
        </p:spPr>
        <p:txBody>
          <a:bodyPr vert="horz" lIns="180000" tIns="126000" rIns="180000" bIns="126000"/>
          <a:lstStyle>
            <a:lvl1pPr marL="0" indent="0">
              <a:lnSpc>
                <a:spcPct val="90000"/>
              </a:lnSpc>
              <a:spcBef>
                <a:spcPts val="300"/>
              </a:spcBef>
              <a:buNone/>
              <a:defRPr sz="1500" b="0" baseline="0">
                <a:solidFill>
                  <a:schemeClr val="bg1"/>
                </a:solidFill>
                <a:latin typeface="Arial"/>
                <a:cs typeface="Arial"/>
              </a:defRPr>
            </a:lvl1pPr>
          </a:lstStyle>
          <a:p>
            <a:pPr lvl="0"/>
            <a:r>
              <a:rPr lang="de-DE" dirty="0"/>
              <a:t>Name der Veranstaltung</a:t>
            </a:r>
          </a:p>
        </p:txBody>
      </p:sp>
      <p:sp>
        <p:nvSpPr>
          <p:cNvPr id="8" name="Textplatzhalter 6"/>
          <p:cNvSpPr>
            <a:spLocks noGrp="1"/>
          </p:cNvSpPr>
          <p:nvPr>
            <p:ph type="body" sz="quarter" idx="12" hasCustomPrompt="1"/>
          </p:nvPr>
        </p:nvSpPr>
        <p:spPr>
          <a:xfrm>
            <a:off x="2572433" y="2256130"/>
            <a:ext cx="6245679" cy="824200"/>
          </a:xfrm>
          <a:prstGeom prst="rect">
            <a:avLst/>
          </a:prstGeom>
        </p:spPr>
        <p:txBody>
          <a:bodyPr vert="horz" lIns="180000" tIns="126000" rIns="180000" bIns="126000"/>
          <a:lstStyle>
            <a:lvl1pPr marL="0" indent="0">
              <a:lnSpc>
                <a:spcPct val="90000"/>
              </a:lnSpc>
              <a:spcBef>
                <a:spcPts val="300"/>
              </a:spcBef>
              <a:buNone/>
              <a:defRPr sz="1500" b="0" baseline="0">
                <a:solidFill>
                  <a:schemeClr val="bg1"/>
                </a:solidFill>
                <a:latin typeface="Arial"/>
                <a:cs typeface="Arial"/>
              </a:defRPr>
            </a:lvl1pPr>
          </a:lstStyle>
          <a:p>
            <a:pPr lvl="0"/>
            <a:r>
              <a:rPr lang="de-DE" dirty="0"/>
              <a:t>Name</a:t>
            </a:r>
          </a:p>
          <a:p>
            <a:pPr lvl="0"/>
            <a:r>
              <a:rPr lang="de-DE" dirty="0"/>
              <a:t>Abteilung, Institution</a:t>
            </a:r>
          </a:p>
        </p:txBody>
      </p:sp>
    </p:spTree>
    <p:extLst>
      <p:ext uri="{BB962C8B-B14F-4D97-AF65-F5344CB8AC3E}">
        <p14:creationId xmlns:p14="http://schemas.microsoft.com/office/powerpoint/2010/main" val="2180220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_grau">
    <p:spTree>
      <p:nvGrpSpPr>
        <p:cNvPr id="1" name=""/>
        <p:cNvGrpSpPr/>
        <p:nvPr/>
      </p:nvGrpSpPr>
      <p:grpSpPr>
        <a:xfrm>
          <a:off x="0" y="0"/>
          <a:ext cx="0" cy="0"/>
          <a:chOff x="0" y="0"/>
          <a:chExt cx="0" cy="0"/>
        </a:xfrm>
      </p:grpSpPr>
      <p:pic>
        <p:nvPicPr>
          <p:cNvPr id="4" name="Bild 3" descr="B-STK-15047_Templates_Masterdateien_Powerpoint_16zu9_Allgemeine-Variante_Version2.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7" name="Textplatzhalter 6"/>
          <p:cNvSpPr>
            <a:spLocks noGrp="1"/>
          </p:cNvSpPr>
          <p:nvPr>
            <p:ph type="body" sz="quarter" idx="10" hasCustomPrompt="1"/>
          </p:nvPr>
        </p:nvSpPr>
        <p:spPr>
          <a:xfrm>
            <a:off x="3800817" y="505061"/>
            <a:ext cx="5379696" cy="1493838"/>
          </a:xfrm>
          <a:prstGeom prst="rect">
            <a:avLst/>
          </a:prstGeom>
        </p:spPr>
        <p:txBody>
          <a:bodyPr vert="horz" lIns="180000" tIns="90000" rIns="180000" bIns="126000" anchor="ctr"/>
          <a:lstStyle>
            <a:lvl1pPr marL="0" indent="0">
              <a:lnSpc>
                <a:spcPct val="90000"/>
              </a:lnSpc>
              <a:spcBef>
                <a:spcPts val="300"/>
              </a:spcBef>
              <a:buNone/>
              <a:defRPr sz="3000" b="0" baseline="0">
                <a:solidFill>
                  <a:schemeClr val="bg1"/>
                </a:solidFill>
                <a:latin typeface="Arial"/>
                <a:cs typeface="Arial"/>
              </a:defRPr>
            </a:lvl1pPr>
          </a:lstStyle>
          <a:p>
            <a:pPr lvl="0"/>
            <a:r>
              <a:rPr lang="de-DE" dirty="0"/>
              <a:t>Hier steht der Titel des</a:t>
            </a:r>
          </a:p>
          <a:p>
            <a:pPr lvl="0"/>
            <a:r>
              <a:rPr lang="de-DE" dirty="0"/>
              <a:t>Vortrags, der maximal drei</a:t>
            </a:r>
          </a:p>
          <a:p>
            <a:pPr lvl="0"/>
            <a:r>
              <a:rPr lang="de-DE" dirty="0"/>
              <a:t>Zeilen Länge haben sollte</a:t>
            </a:r>
          </a:p>
        </p:txBody>
      </p:sp>
      <p:sp>
        <p:nvSpPr>
          <p:cNvPr id="9" name="Textplatzhalter 6"/>
          <p:cNvSpPr>
            <a:spLocks noGrp="1"/>
          </p:cNvSpPr>
          <p:nvPr>
            <p:ph type="body" sz="quarter" idx="11" hasCustomPrompt="1"/>
          </p:nvPr>
        </p:nvSpPr>
        <p:spPr>
          <a:xfrm>
            <a:off x="3800816" y="1960563"/>
            <a:ext cx="5379184" cy="468601"/>
          </a:xfrm>
          <a:prstGeom prst="rect">
            <a:avLst/>
          </a:prstGeom>
        </p:spPr>
        <p:txBody>
          <a:bodyPr vert="horz" lIns="180000" tIns="126000" rIns="180000" bIns="126000"/>
          <a:lstStyle>
            <a:lvl1pPr marL="0" indent="0">
              <a:lnSpc>
                <a:spcPct val="90000"/>
              </a:lnSpc>
              <a:spcBef>
                <a:spcPts val="300"/>
              </a:spcBef>
              <a:buNone/>
              <a:defRPr sz="1500" b="0" baseline="0">
                <a:solidFill>
                  <a:schemeClr val="bg1"/>
                </a:solidFill>
                <a:latin typeface="Arial"/>
                <a:cs typeface="Arial"/>
              </a:defRPr>
            </a:lvl1pPr>
          </a:lstStyle>
          <a:p>
            <a:pPr lvl="0"/>
            <a:r>
              <a:rPr lang="de-DE" dirty="0"/>
              <a:t>Name der Veranstaltung</a:t>
            </a:r>
          </a:p>
        </p:txBody>
      </p:sp>
      <p:sp>
        <p:nvSpPr>
          <p:cNvPr id="10" name="Textplatzhalter 6"/>
          <p:cNvSpPr>
            <a:spLocks noGrp="1"/>
          </p:cNvSpPr>
          <p:nvPr>
            <p:ph type="body" sz="quarter" idx="12" hasCustomPrompt="1"/>
          </p:nvPr>
        </p:nvSpPr>
        <p:spPr>
          <a:xfrm>
            <a:off x="3800817" y="2431618"/>
            <a:ext cx="5379696" cy="824200"/>
          </a:xfrm>
          <a:prstGeom prst="rect">
            <a:avLst/>
          </a:prstGeom>
        </p:spPr>
        <p:txBody>
          <a:bodyPr vert="horz" lIns="180000" tIns="126000" rIns="180000" bIns="126000"/>
          <a:lstStyle>
            <a:lvl1pPr marL="0" indent="0">
              <a:lnSpc>
                <a:spcPct val="90000"/>
              </a:lnSpc>
              <a:spcBef>
                <a:spcPts val="300"/>
              </a:spcBef>
              <a:buNone/>
              <a:defRPr sz="2000" b="0" baseline="0">
                <a:solidFill>
                  <a:schemeClr val="tx1"/>
                </a:solidFill>
                <a:latin typeface="Arial"/>
                <a:cs typeface="Arial"/>
              </a:defRPr>
            </a:lvl1pPr>
          </a:lstStyle>
          <a:p>
            <a:pPr lvl="0"/>
            <a:r>
              <a:rPr lang="de-DE" dirty="0"/>
              <a:t>Name</a:t>
            </a:r>
          </a:p>
          <a:p>
            <a:pPr lvl="0"/>
            <a:r>
              <a:rPr lang="de-DE" dirty="0"/>
              <a:t>Abteilung, Institution</a:t>
            </a:r>
          </a:p>
        </p:txBody>
      </p:sp>
    </p:spTree>
    <p:extLst>
      <p:ext uri="{BB962C8B-B14F-4D97-AF65-F5344CB8AC3E}">
        <p14:creationId xmlns:p14="http://schemas.microsoft.com/office/powerpoint/2010/main" val="1477907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altsverzeichnis">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rgbClr val="E0003C"/>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Inhalt | Name des Vortrags</a:t>
            </a:r>
          </a:p>
        </p:txBody>
      </p:sp>
      <p:sp>
        <p:nvSpPr>
          <p:cNvPr id="13" name="Textplatzhalter 12"/>
          <p:cNvSpPr>
            <a:spLocks noGrp="1"/>
          </p:cNvSpPr>
          <p:nvPr>
            <p:ph type="body" sz="quarter" idx="11" hasCustomPrompt="1"/>
          </p:nvPr>
        </p:nvSpPr>
        <p:spPr>
          <a:xfrm>
            <a:off x="311151" y="1178735"/>
            <a:ext cx="5591078" cy="3439965"/>
          </a:xfrm>
          <a:prstGeom prst="rect">
            <a:avLst/>
          </a:prstGeom>
        </p:spPr>
        <p:txBody>
          <a:bodyPr vert="horz" lIns="0" tIns="0" rIns="0" bIns="0"/>
          <a:lstStyle>
            <a:lvl1pPr marL="0" marR="0" indent="0" algn="l" defTabSz="457200" rtl="0" eaLnBrk="1" fontAlgn="auto" latinLnBrk="0" hangingPunct="1">
              <a:lnSpc>
                <a:spcPct val="100000"/>
              </a:lnSpc>
              <a:spcBef>
                <a:spcPts val="330"/>
              </a:spcBef>
              <a:spcAft>
                <a:spcPts val="0"/>
              </a:spcAft>
              <a:buClrTx/>
              <a:buSzTx/>
              <a:buFont typeface="+mj-lt"/>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r>
              <a:rPr lang="de-DE" b="1" dirty="0">
                <a:solidFill>
                  <a:srgbClr val="D5022E"/>
                </a:solidFill>
              </a:rPr>
              <a:t>1.0</a:t>
            </a:r>
            <a:r>
              <a:rPr lang="de-DE" b="1" dirty="0"/>
              <a:t>	Hier steht eine Headline</a:t>
            </a:r>
          </a:p>
          <a:p>
            <a:r>
              <a:rPr lang="de-DE" dirty="0"/>
              <a:t>1.1	</a:t>
            </a:r>
            <a:r>
              <a:rPr lang="de-DE" dirty="0" err="1"/>
              <a:t>Nullam</a:t>
            </a:r>
            <a:r>
              <a:rPr lang="de-DE" dirty="0"/>
              <a:t> </a:t>
            </a:r>
            <a:r>
              <a:rPr lang="de-DE" dirty="0" err="1"/>
              <a:t>quis</a:t>
            </a:r>
            <a:r>
              <a:rPr lang="de-DE" dirty="0"/>
              <a:t> </a:t>
            </a:r>
            <a:r>
              <a:rPr lang="de-DE" dirty="0" err="1"/>
              <a:t>risus</a:t>
            </a:r>
            <a:r>
              <a:rPr lang="de-DE" dirty="0"/>
              <a:t> </a:t>
            </a:r>
            <a:r>
              <a:rPr lang="de-DE" dirty="0" err="1"/>
              <a:t>eget</a:t>
            </a:r>
            <a:r>
              <a:rPr lang="de-DE" dirty="0"/>
              <a:t> </a:t>
            </a:r>
            <a:r>
              <a:rPr lang="de-DE" dirty="0" err="1"/>
              <a:t>urna</a:t>
            </a:r>
            <a:r>
              <a:rPr lang="de-DE" dirty="0"/>
              <a:t> </a:t>
            </a:r>
            <a:r>
              <a:rPr lang="de-DE" dirty="0" err="1"/>
              <a:t>mollis</a:t>
            </a:r>
            <a:r>
              <a:rPr lang="de-DE" dirty="0"/>
              <a:t> </a:t>
            </a:r>
            <a:r>
              <a:rPr lang="de-DE" dirty="0" err="1"/>
              <a:t>ornare</a:t>
            </a:r>
            <a:r>
              <a:rPr lang="de-DE" dirty="0"/>
              <a:t> </a:t>
            </a:r>
          </a:p>
          <a:p>
            <a:r>
              <a:rPr lang="de-DE" dirty="0"/>
              <a:t>1.2	</a:t>
            </a:r>
            <a:r>
              <a:rPr lang="de-DE" dirty="0" err="1"/>
              <a:t>Vel</a:t>
            </a:r>
            <a:r>
              <a:rPr lang="de-DE" dirty="0"/>
              <a:t> </a:t>
            </a:r>
            <a:r>
              <a:rPr lang="de-DE" dirty="0" err="1"/>
              <a:t>eu</a:t>
            </a:r>
            <a:r>
              <a:rPr lang="de-DE" dirty="0"/>
              <a:t> </a:t>
            </a:r>
            <a:r>
              <a:rPr lang="de-DE" dirty="0" err="1"/>
              <a:t>leo</a:t>
            </a:r>
            <a:r>
              <a:rPr lang="de-DE" dirty="0"/>
              <a:t> Maecenas </a:t>
            </a:r>
            <a:r>
              <a:rPr lang="de-DE" dirty="0" err="1"/>
              <a:t>sed</a:t>
            </a:r>
            <a:r>
              <a:rPr lang="de-DE" dirty="0"/>
              <a:t> </a:t>
            </a:r>
            <a:r>
              <a:rPr lang="de-DE" dirty="0" err="1"/>
              <a:t>diam</a:t>
            </a:r>
            <a:r>
              <a:rPr lang="de-DE" dirty="0"/>
              <a:t> </a:t>
            </a:r>
            <a:r>
              <a:rPr lang="de-DE" dirty="0" err="1"/>
              <a:t>eget</a:t>
            </a:r>
            <a:r>
              <a:rPr lang="de-DE" dirty="0"/>
              <a:t> </a:t>
            </a:r>
            <a:r>
              <a:rPr lang="de-DE" dirty="0" err="1"/>
              <a:t>risus</a:t>
            </a:r>
            <a:r>
              <a:rPr lang="de-DE" dirty="0"/>
              <a:t> </a:t>
            </a:r>
            <a:r>
              <a:rPr lang="de-DE" dirty="0" err="1"/>
              <a:t>varius</a:t>
            </a:r>
            <a:r>
              <a:rPr lang="de-DE" dirty="0"/>
              <a:t> </a:t>
            </a:r>
          </a:p>
          <a:p>
            <a:r>
              <a:rPr lang="de-DE" dirty="0"/>
              <a:t>1.3	</a:t>
            </a:r>
            <a:r>
              <a:rPr lang="de-DE" dirty="0" err="1"/>
              <a:t>Blandit</a:t>
            </a:r>
            <a:r>
              <a:rPr lang="de-DE" dirty="0"/>
              <a:t> </a:t>
            </a:r>
            <a:r>
              <a:rPr lang="de-DE" dirty="0" err="1"/>
              <a:t>sit</a:t>
            </a:r>
            <a:r>
              <a:rPr lang="de-DE" dirty="0"/>
              <a:t> </a:t>
            </a:r>
            <a:r>
              <a:rPr lang="de-DE" dirty="0" err="1"/>
              <a:t>amet</a:t>
            </a:r>
            <a:r>
              <a:rPr lang="de-DE" dirty="0"/>
              <a:t> non magna </a:t>
            </a:r>
          </a:p>
          <a:p>
            <a:r>
              <a:rPr lang="de-DE" dirty="0"/>
              <a:t>1.4	</a:t>
            </a:r>
            <a:r>
              <a:rPr lang="de-DE" dirty="0" err="1"/>
              <a:t>Cras</a:t>
            </a:r>
            <a:r>
              <a:rPr lang="de-DE" dirty="0"/>
              <a:t> </a:t>
            </a:r>
            <a:r>
              <a:rPr lang="de-DE" dirty="0" err="1"/>
              <a:t>justo</a:t>
            </a:r>
            <a:r>
              <a:rPr lang="de-DE" dirty="0"/>
              <a:t> </a:t>
            </a:r>
            <a:r>
              <a:rPr lang="de-DE" dirty="0" err="1"/>
              <a:t>odio</a:t>
            </a:r>
            <a:r>
              <a:rPr lang="de-DE" dirty="0"/>
              <a:t>, </a:t>
            </a:r>
            <a:r>
              <a:rPr lang="de-DE" dirty="0" err="1"/>
              <a:t>dapibus</a:t>
            </a:r>
            <a:r>
              <a:rPr lang="de-DE" dirty="0"/>
              <a:t> </a:t>
            </a:r>
            <a:r>
              <a:rPr lang="de-DE" dirty="0" err="1"/>
              <a:t>ac</a:t>
            </a:r>
            <a:r>
              <a:rPr lang="de-DE" dirty="0"/>
              <a:t> </a:t>
            </a:r>
            <a:r>
              <a:rPr lang="de-DE" dirty="0" err="1"/>
              <a:t>facilisis</a:t>
            </a:r>
            <a:r>
              <a:rPr lang="de-DE" dirty="0"/>
              <a:t> in</a:t>
            </a:r>
          </a:p>
          <a:p>
            <a:r>
              <a:rPr lang="de-DE" dirty="0"/>
              <a:t>1.5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endParaRPr lang="de-DE" dirty="0"/>
          </a:p>
          <a:p>
            <a:endParaRPr lang="de-DE" dirty="0"/>
          </a:p>
          <a:p>
            <a:r>
              <a:rPr lang="de-DE" b="1" dirty="0">
                <a:solidFill>
                  <a:srgbClr val="D5022E"/>
                </a:solidFill>
              </a:rPr>
              <a:t>2.0</a:t>
            </a:r>
            <a:r>
              <a:rPr lang="de-DE" b="1" dirty="0"/>
              <a:t>	Hier steht eine Headline</a:t>
            </a:r>
          </a:p>
          <a:p>
            <a:r>
              <a:rPr lang="de-DE" dirty="0"/>
              <a:t>2.1	</a:t>
            </a:r>
            <a:r>
              <a:rPr lang="de-DE" dirty="0" err="1"/>
              <a:t>Egestas</a:t>
            </a:r>
            <a:r>
              <a:rPr lang="de-DE" dirty="0"/>
              <a:t> </a:t>
            </a:r>
            <a:r>
              <a:rPr lang="de-DE" dirty="0" err="1"/>
              <a:t>eget</a:t>
            </a:r>
            <a:r>
              <a:rPr lang="de-DE" dirty="0"/>
              <a:t> qua </a:t>
            </a:r>
            <a:r>
              <a:rPr lang="de-DE" dirty="0" err="1"/>
              <a:t>Vivamus</a:t>
            </a:r>
            <a:r>
              <a:rPr lang="de-DE" dirty="0"/>
              <a:t> </a:t>
            </a:r>
            <a:r>
              <a:rPr lang="de-DE" dirty="0" err="1"/>
              <a:t>sagittis</a:t>
            </a:r>
            <a:r>
              <a:rPr lang="de-DE" dirty="0"/>
              <a:t> </a:t>
            </a:r>
            <a:r>
              <a:rPr lang="de-DE" dirty="0" err="1"/>
              <a:t>lacus</a:t>
            </a:r>
            <a:r>
              <a:rPr lang="de-DE" dirty="0"/>
              <a:t> </a:t>
            </a:r>
          </a:p>
          <a:p>
            <a:r>
              <a:rPr lang="de-DE" dirty="0"/>
              <a:t>2.2	</a:t>
            </a:r>
            <a:r>
              <a:rPr lang="de-DE" dirty="0" err="1"/>
              <a:t>Vel</a:t>
            </a:r>
            <a:r>
              <a:rPr lang="de-DE" dirty="0"/>
              <a:t> </a:t>
            </a:r>
            <a:r>
              <a:rPr lang="de-DE" dirty="0" err="1"/>
              <a:t>augue</a:t>
            </a:r>
            <a:r>
              <a:rPr lang="de-DE" dirty="0"/>
              <a:t> </a:t>
            </a:r>
            <a:r>
              <a:rPr lang="de-DE" dirty="0" err="1"/>
              <a:t>laoreet</a:t>
            </a:r>
            <a:r>
              <a:rPr lang="de-DE" dirty="0"/>
              <a:t> </a:t>
            </a:r>
            <a:r>
              <a:rPr lang="de-DE" dirty="0" err="1"/>
              <a:t>rutrum</a:t>
            </a:r>
            <a:r>
              <a:rPr lang="de-DE" dirty="0"/>
              <a:t> </a:t>
            </a:r>
            <a:r>
              <a:rPr lang="de-DE" dirty="0" err="1"/>
              <a:t>faucibus</a:t>
            </a:r>
            <a:r>
              <a:rPr lang="de-DE" dirty="0"/>
              <a:t> </a:t>
            </a:r>
            <a:r>
              <a:rPr lang="de-DE" dirty="0" err="1"/>
              <a:t>dolor</a:t>
            </a:r>
            <a:endParaRPr lang="de-DE" dirty="0"/>
          </a:p>
          <a:p>
            <a:r>
              <a:rPr lang="de-DE" dirty="0"/>
              <a:t>2.3	</a:t>
            </a:r>
            <a:r>
              <a:rPr lang="de-DE" dirty="0" err="1"/>
              <a:t>Nullam</a:t>
            </a:r>
            <a:r>
              <a:rPr lang="de-DE" dirty="0"/>
              <a:t> </a:t>
            </a:r>
            <a:r>
              <a:rPr lang="de-DE" dirty="0" err="1"/>
              <a:t>id</a:t>
            </a:r>
            <a:r>
              <a:rPr lang="de-DE" dirty="0"/>
              <a:t> </a:t>
            </a:r>
            <a:r>
              <a:rPr lang="de-DE" dirty="0" err="1"/>
              <a:t>dolor</a:t>
            </a:r>
            <a:r>
              <a:rPr lang="de-DE" dirty="0"/>
              <a:t> </a:t>
            </a:r>
            <a:r>
              <a:rPr lang="de-DE" dirty="0" err="1"/>
              <a:t>id</a:t>
            </a:r>
            <a:r>
              <a:rPr lang="de-DE" dirty="0"/>
              <a:t> </a:t>
            </a:r>
            <a:r>
              <a:rPr lang="de-DE" dirty="0" err="1"/>
              <a:t>nibh</a:t>
            </a:r>
            <a:r>
              <a:rPr lang="de-DE" dirty="0"/>
              <a:t> </a:t>
            </a:r>
            <a:r>
              <a:rPr lang="de-DE" dirty="0" err="1"/>
              <a:t>ultricies</a:t>
            </a:r>
            <a:r>
              <a:rPr lang="de-DE" dirty="0"/>
              <a:t> </a:t>
            </a:r>
            <a:r>
              <a:rPr lang="de-DE" dirty="0" err="1"/>
              <a:t>vehicula</a:t>
            </a:r>
            <a:r>
              <a:rPr lang="de-DE" dirty="0"/>
              <a:t> </a:t>
            </a:r>
            <a:r>
              <a:rPr lang="de-DE" dirty="0" err="1"/>
              <a:t>ut</a:t>
            </a:r>
            <a:r>
              <a:rPr lang="de-DE" dirty="0"/>
              <a:t> </a:t>
            </a:r>
            <a:r>
              <a:rPr lang="de-DE" dirty="0" err="1"/>
              <a:t>id</a:t>
            </a:r>
            <a:r>
              <a:rPr lang="de-DE" dirty="0"/>
              <a:t> </a:t>
            </a:r>
            <a:r>
              <a:rPr lang="de-DE" dirty="0" err="1"/>
              <a:t>elit</a:t>
            </a:r>
            <a:endParaRPr lang="de-DE" dirty="0"/>
          </a:p>
          <a:p>
            <a:r>
              <a:rPr lang="de-DE" dirty="0"/>
              <a:t>2.4	Maecenas </a:t>
            </a:r>
            <a:r>
              <a:rPr lang="de-DE" dirty="0" err="1"/>
              <a:t>sed</a:t>
            </a:r>
            <a:r>
              <a:rPr lang="de-DE" dirty="0"/>
              <a:t> </a:t>
            </a:r>
            <a:r>
              <a:rPr lang="de-DE" dirty="0" err="1"/>
              <a:t>diam</a:t>
            </a:r>
            <a:r>
              <a:rPr lang="de-DE" dirty="0"/>
              <a:t> </a:t>
            </a:r>
            <a:r>
              <a:rPr lang="de-DE" dirty="0" err="1"/>
              <a:t>eget</a:t>
            </a:r>
            <a:r>
              <a:rPr lang="de-DE" dirty="0"/>
              <a:t> </a:t>
            </a:r>
            <a:r>
              <a:rPr lang="de-DE" dirty="0" err="1"/>
              <a:t>risus</a:t>
            </a:r>
            <a:r>
              <a:rPr lang="de-DE" dirty="0"/>
              <a:t> </a:t>
            </a:r>
            <a:r>
              <a:rPr lang="de-DE" dirty="0" err="1"/>
              <a:t>varius</a:t>
            </a:r>
            <a:r>
              <a:rPr lang="de-DE" dirty="0"/>
              <a:t> non magna</a:t>
            </a:r>
          </a:p>
          <a:p>
            <a:r>
              <a:rPr lang="de-DE" dirty="0"/>
              <a:t>2.5	</a:t>
            </a:r>
            <a:r>
              <a:rPr lang="de-DE" dirty="0" err="1"/>
              <a:t>Donec</a:t>
            </a:r>
            <a:r>
              <a:rPr lang="de-DE" dirty="0"/>
              <a:t> </a:t>
            </a:r>
            <a:r>
              <a:rPr lang="de-DE" dirty="0" err="1"/>
              <a:t>ullamcorper</a:t>
            </a:r>
            <a:r>
              <a:rPr lang="de-DE" dirty="0"/>
              <a:t> </a:t>
            </a:r>
            <a:r>
              <a:rPr lang="de-DE" dirty="0" err="1"/>
              <a:t>nulla</a:t>
            </a:r>
            <a:r>
              <a:rPr lang="de-DE" dirty="0"/>
              <a:t> non </a:t>
            </a:r>
            <a:r>
              <a:rPr lang="de-DE" dirty="0" err="1"/>
              <a:t>metus</a:t>
            </a:r>
            <a:r>
              <a:rPr lang="de-DE" dirty="0"/>
              <a:t> </a:t>
            </a:r>
            <a:r>
              <a:rPr lang="de-DE" dirty="0" err="1"/>
              <a:t>auctor</a:t>
            </a:r>
            <a:r>
              <a:rPr lang="de-DE" dirty="0"/>
              <a:t> </a:t>
            </a:r>
            <a:r>
              <a:rPr lang="de-DE" dirty="0" err="1"/>
              <a:t>fringilla</a:t>
            </a:r>
            <a:r>
              <a:rPr lang="de-DE" dirty="0"/>
              <a:t>.</a:t>
            </a:r>
          </a:p>
        </p:txBody>
      </p:sp>
    </p:spTree>
    <p:extLst>
      <p:ext uri="{BB962C8B-B14F-4D97-AF65-F5344CB8AC3E}">
        <p14:creationId xmlns:p14="http://schemas.microsoft.com/office/powerpoint/2010/main" val="2349801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_Headline_1">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4" name="Textplatzhalter 3"/>
          <p:cNvSpPr>
            <a:spLocks noGrp="1"/>
          </p:cNvSpPr>
          <p:nvPr>
            <p:ph type="body" sz="quarter" idx="12" hasCustomPrompt="1"/>
          </p:nvPr>
        </p:nvSpPr>
        <p:spPr>
          <a:xfrm>
            <a:off x="306419" y="964229"/>
            <a:ext cx="5595810" cy="456564"/>
          </a:xfrm>
          <a:prstGeom prst="rect">
            <a:avLst/>
          </a:prstGeom>
        </p:spPr>
        <p:txBody>
          <a:bodyPr vert="horz" lIns="0" tIns="0" rIns="0" bIns="0" anchor="b"/>
          <a:lstStyle>
            <a:lvl1pPr marL="0" indent="0">
              <a:buNone/>
              <a:defRPr sz="28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1</a:t>
            </a:r>
          </a:p>
        </p:txBody>
      </p:sp>
      <p:sp>
        <p:nvSpPr>
          <p:cNvPr id="5" name="Textplatzhalter 12"/>
          <p:cNvSpPr>
            <a:spLocks noGrp="1"/>
          </p:cNvSpPr>
          <p:nvPr>
            <p:ph type="body" sz="quarter" idx="11" hasCustomPrompt="1"/>
          </p:nvPr>
        </p:nvSpPr>
        <p:spPr>
          <a:xfrm>
            <a:off x="311150" y="1656000"/>
            <a:ext cx="5591079" cy="3074400"/>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 typeface="Arial"/>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 mi </a:t>
            </a:r>
            <a:r>
              <a:rPr lang="de-DE" dirty="0" err="1"/>
              <a:t>porta</a:t>
            </a:r>
            <a:r>
              <a:rPr lang="de-DE" dirty="0"/>
              <a:t> </a:t>
            </a:r>
            <a:r>
              <a:rPr lang="de-DE" dirty="0" err="1"/>
              <a:t>gravida</a:t>
            </a:r>
            <a:r>
              <a:rPr lang="de-DE" dirty="0"/>
              <a:t> </a:t>
            </a:r>
            <a:r>
              <a:rPr lang="de-DE" dirty="0" err="1"/>
              <a:t>at</a:t>
            </a:r>
            <a:r>
              <a:rPr lang="de-DE" dirty="0"/>
              <a:t> </a:t>
            </a:r>
            <a:r>
              <a:rPr lang="de-DE" dirty="0" err="1"/>
              <a:t>eget</a:t>
            </a:r>
            <a:r>
              <a:rPr lang="de-DE" dirty="0"/>
              <a:t> </a:t>
            </a:r>
            <a:r>
              <a:rPr lang="de-DE" dirty="0" err="1"/>
              <a:t>metus</a:t>
            </a:r>
            <a:r>
              <a:rPr lang="de-DE" dirty="0"/>
              <a:t>.</a:t>
            </a:r>
          </a:p>
          <a:p>
            <a:pPr lvl="0"/>
            <a:endParaRPr lang="de-DE" dirty="0"/>
          </a:p>
          <a:p>
            <a:pPr lvl="0"/>
            <a:r>
              <a:rPr lang="de-DE" dirty="0" err="1"/>
              <a:t>Donec</a:t>
            </a:r>
            <a:r>
              <a:rPr lang="de-DE" dirty="0"/>
              <a:t> </a:t>
            </a:r>
            <a:r>
              <a:rPr lang="de-DE" dirty="0" err="1"/>
              <a:t>ullamcorper</a:t>
            </a:r>
            <a:r>
              <a:rPr lang="de-DE" dirty="0"/>
              <a:t> </a:t>
            </a:r>
            <a:r>
              <a:rPr lang="de-DE" dirty="0" err="1"/>
              <a:t>nulla</a:t>
            </a:r>
            <a:r>
              <a:rPr lang="de-DE" dirty="0"/>
              <a:t> non </a:t>
            </a:r>
            <a:r>
              <a:rPr lang="de-DE" dirty="0" err="1"/>
              <a:t>metus</a:t>
            </a:r>
            <a:r>
              <a:rPr lang="de-DE" dirty="0"/>
              <a:t> </a:t>
            </a:r>
            <a:r>
              <a:rPr lang="de-DE" dirty="0" err="1"/>
              <a:t>auctor</a:t>
            </a:r>
            <a:r>
              <a:rPr lang="de-DE" dirty="0"/>
              <a:t> </a:t>
            </a:r>
            <a:r>
              <a:rPr lang="de-DE" dirty="0" err="1"/>
              <a:t>fringilla</a:t>
            </a:r>
            <a:r>
              <a:rPr lang="de-DE" dirty="0"/>
              <a:t>. </a:t>
            </a:r>
            <a:r>
              <a:rPr lang="de-DE" dirty="0" err="1"/>
              <a:t>Vivamus</a:t>
            </a:r>
            <a:r>
              <a:rPr lang="de-DE" dirty="0"/>
              <a:t> </a:t>
            </a:r>
            <a:r>
              <a:rPr lang="de-DE" dirty="0" err="1"/>
              <a:t>sagittis</a:t>
            </a:r>
            <a:r>
              <a:rPr lang="de-DE" dirty="0"/>
              <a:t> </a:t>
            </a:r>
            <a:r>
              <a:rPr lang="de-DE" dirty="0" err="1"/>
              <a:t>lacus</a:t>
            </a:r>
            <a:r>
              <a:rPr lang="de-DE" dirty="0"/>
              <a:t> </a:t>
            </a:r>
            <a:r>
              <a:rPr lang="de-DE" dirty="0" err="1"/>
              <a:t>vel</a:t>
            </a:r>
            <a:r>
              <a:rPr lang="de-DE" dirty="0"/>
              <a:t> </a:t>
            </a:r>
            <a:r>
              <a:rPr lang="de-DE" dirty="0" err="1"/>
              <a:t>augue</a:t>
            </a:r>
            <a:r>
              <a:rPr lang="de-DE" dirty="0"/>
              <a:t> </a:t>
            </a:r>
            <a:r>
              <a:rPr lang="de-DE" dirty="0" err="1"/>
              <a:t>laoreet</a:t>
            </a:r>
            <a:r>
              <a:rPr lang="de-DE" dirty="0"/>
              <a:t> </a:t>
            </a:r>
            <a:r>
              <a:rPr lang="de-DE" dirty="0" err="1"/>
              <a:t>rutrum</a:t>
            </a:r>
            <a:r>
              <a:rPr lang="de-DE" dirty="0"/>
              <a:t> </a:t>
            </a:r>
            <a:r>
              <a:rPr lang="de-DE" dirty="0" err="1"/>
              <a:t>faucibus</a:t>
            </a:r>
            <a:r>
              <a:rPr lang="de-DE" dirty="0"/>
              <a:t> </a:t>
            </a:r>
            <a:r>
              <a:rPr lang="de-DE" dirty="0" err="1"/>
              <a:t>dolor</a:t>
            </a:r>
            <a:r>
              <a:rPr lang="de-DE" dirty="0"/>
              <a:t> </a:t>
            </a:r>
            <a:r>
              <a:rPr lang="de-DE" dirty="0" err="1"/>
              <a:t>auctor</a:t>
            </a:r>
            <a:r>
              <a:rPr lang="de-DE" dirty="0"/>
              <a:t>. Integer </a:t>
            </a:r>
            <a:r>
              <a:rPr lang="de-DE" dirty="0" err="1"/>
              <a:t>posuere</a:t>
            </a:r>
            <a:r>
              <a:rPr lang="de-DE" dirty="0"/>
              <a:t> </a:t>
            </a:r>
            <a:r>
              <a:rPr lang="de-DE" dirty="0" err="1"/>
              <a:t>erat</a:t>
            </a:r>
            <a:r>
              <a:rPr lang="de-DE" dirty="0"/>
              <a:t> a ante </a:t>
            </a:r>
            <a:r>
              <a:rPr lang="de-DE" dirty="0" err="1"/>
              <a:t>venenatis</a:t>
            </a:r>
            <a:r>
              <a:rPr lang="de-DE" dirty="0"/>
              <a:t> </a:t>
            </a:r>
            <a:r>
              <a:rPr lang="de-DE" dirty="0" err="1"/>
              <a:t>dapibus</a:t>
            </a:r>
            <a:r>
              <a:rPr lang="de-DE" dirty="0"/>
              <a:t> </a:t>
            </a:r>
            <a:r>
              <a:rPr lang="de-DE" dirty="0" err="1"/>
              <a:t>posuere</a:t>
            </a:r>
            <a:r>
              <a:rPr lang="de-DE" dirty="0"/>
              <a:t> </a:t>
            </a:r>
            <a:r>
              <a:rPr lang="de-DE" dirty="0" err="1"/>
              <a:t>velit</a:t>
            </a:r>
            <a:r>
              <a:rPr lang="de-DE" dirty="0"/>
              <a:t> </a:t>
            </a:r>
            <a:r>
              <a:rPr lang="de-DE" dirty="0" err="1"/>
              <a:t>aliquet</a:t>
            </a:r>
            <a:r>
              <a:rPr lang="de-DE" dirty="0"/>
              <a:t>. </a:t>
            </a:r>
            <a:r>
              <a:rPr lang="de-DE" dirty="0" err="1"/>
              <a:t>Donec</a:t>
            </a:r>
            <a:r>
              <a:rPr lang="de-DE" dirty="0"/>
              <a:t> </a:t>
            </a:r>
            <a:r>
              <a:rPr lang="de-DE" dirty="0" err="1"/>
              <a:t>sed</a:t>
            </a:r>
            <a:r>
              <a:rPr lang="de-DE" dirty="0"/>
              <a:t> </a:t>
            </a:r>
            <a:r>
              <a:rPr lang="de-DE" dirty="0" err="1"/>
              <a:t>odio</a:t>
            </a:r>
            <a:r>
              <a:rPr lang="de-DE" dirty="0"/>
              <a:t> </a:t>
            </a:r>
            <a:r>
              <a:rPr lang="de-DE" dirty="0" err="1"/>
              <a:t>dui</a:t>
            </a:r>
            <a:r>
              <a:rPr lang="de-DE" dirty="0"/>
              <a:t>. Integer </a:t>
            </a:r>
            <a:r>
              <a:rPr lang="de-DE" dirty="0" err="1"/>
              <a:t>posuere</a:t>
            </a:r>
            <a:r>
              <a:rPr lang="de-DE" dirty="0"/>
              <a:t> </a:t>
            </a:r>
            <a:r>
              <a:rPr lang="de-DE" dirty="0" err="1"/>
              <a:t>erat</a:t>
            </a:r>
            <a:r>
              <a:rPr lang="de-DE" dirty="0"/>
              <a:t> a ante </a:t>
            </a:r>
            <a:r>
              <a:rPr lang="de-DE" dirty="0" err="1"/>
              <a:t>venenatis</a:t>
            </a:r>
            <a:r>
              <a:rPr lang="de-DE" dirty="0"/>
              <a:t> </a:t>
            </a:r>
            <a:r>
              <a:rPr lang="de-DE" dirty="0" err="1"/>
              <a:t>dapibus</a:t>
            </a:r>
            <a:r>
              <a:rPr lang="de-DE" dirty="0"/>
              <a:t> </a:t>
            </a:r>
            <a:r>
              <a:rPr lang="de-DE" dirty="0" err="1"/>
              <a:t>posuere</a:t>
            </a:r>
            <a:r>
              <a:rPr lang="de-DE" dirty="0"/>
              <a:t> </a:t>
            </a:r>
            <a:r>
              <a:rPr lang="de-DE" dirty="0" err="1"/>
              <a:t>velit</a:t>
            </a:r>
            <a:r>
              <a:rPr lang="de-DE" dirty="0"/>
              <a:t> </a:t>
            </a:r>
            <a:r>
              <a:rPr lang="de-DE" dirty="0" err="1"/>
              <a:t>aliquet</a:t>
            </a:r>
            <a:r>
              <a:rPr lang="de-DE" dirty="0"/>
              <a:t>. </a:t>
            </a:r>
            <a:r>
              <a:rPr lang="de-DE" dirty="0" err="1"/>
              <a:t>Donec</a:t>
            </a:r>
            <a:r>
              <a:rPr lang="de-DE" dirty="0"/>
              <a:t> </a:t>
            </a:r>
            <a:r>
              <a:rPr lang="de-DE" dirty="0" err="1"/>
              <a:t>id</a:t>
            </a:r>
            <a:r>
              <a:rPr lang="de-DE" dirty="0"/>
              <a:t> </a:t>
            </a:r>
            <a:r>
              <a:rPr lang="de-DE" dirty="0" err="1"/>
              <a:t>elit</a:t>
            </a:r>
            <a:r>
              <a:rPr lang="de-DE" dirty="0"/>
              <a:t> non mi.</a:t>
            </a:r>
          </a:p>
        </p:txBody>
      </p:sp>
    </p:spTree>
    <p:extLst>
      <p:ext uri="{BB962C8B-B14F-4D97-AF65-F5344CB8AC3E}">
        <p14:creationId xmlns:p14="http://schemas.microsoft.com/office/powerpoint/2010/main" val="2737564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_Headline_2">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4" name="Textplatzhalter 3"/>
          <p:cNvSpPr>
            <a:spLocks noGrp="1"/>
          </p:cNvSpPr>
          <p:nvPr>
            <p:ph type="body" sz="quarter" idx="12" hasCustomPrompt="1"/>
          </p:nvPr>
        </p:nvSpPr>
        <p:spPr>
          <a:xfrm>
            <a:off x="306419" y="945957"/>
            <a:ext cx="5595810" cy="456564"/>
          </a:xfrm>
          <a:prstGeom prst="rect">
            <a:avLst/>
          </a:prstGeom>
        </p:spPr>
        <p:txBody>
          <a:bodyPr vert="horz" lIns="0" tIns="0" rIns="0" bIns="0" anchor="b"/>
          <a:lstStyle>
            <a:lvl1pPr marL="0" indent="0">
              <a:buNone/>
              <a:defRPr sz="20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2</a:t>
            </a:r>
          </a:p>
        </p:txBody>
      </p:sp>
      <p:sp>
        <p:nvSpPr>
          <p:cNvPr id="6" name="Textplatzhalter 12"/>
          <p:cNvSpPr>
            <a:spLocks noGrp="1"/>
          </p:cNvSpPr>
          <p:nvPr>
            <p:ph type="body" sz="quarter" idx="11" hasCustomPrompt="1"/>
          </p:nvPr>
        </p:nvSpPr>
        <p:spPr>
          <a:xfrm>
            <a:off x="311150" y="1656000"/>
            <a:ext cx="5591079" cy="3074400"/>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 typeface="Arial"/>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 mi </a:t>
            </a:r>
            <a:r>
              <a:rPr lang="de-DE" dirty="0" err="1"/>
              <a:t>porta</a:t>
            </a:r>
            <a:r>
              <a:rPr lang="de-DE" dirty="0"/>
              <a:t> </a:t>
            </a:r>
            <a:r>
              <a:rPr lang="de-DE" dirty="0" err="1"/>
              <a:t>gravida</a:t>
            </a:r>
            <a:r>
              <a:rPr lang="de-DE" dirty="0"/>
              <a:t> </a:t>
            </a:r>
            <a:r>
              <a:rPr lang="de-DE" dirty="0" err="1"/>
              <a:t>at</a:t>
            </a:r>
            <a:r>
              <a:rPr lang="de-DE" dirty="0"/>
              <a:t> </a:t>
            </a:r>
            <a:r>
              <a:rPr lang="de-DE" dirty="0" err="1"/>
              <a:t>eget</a:t>
            </a:r>
            <a:r>
              <a:rPr lang="de-DE" dirty="0"/>
              <a:t> </a:t>
            </a:r>
            <a:r>
              <a:rPr lang="de-DE" dirty="0" err="1"/>
              <a:t>metus</a:t>
            </a:r>
            <a:r>
              <a:rPr lang="de-DE" dirty="0"/>
              <a:t>.</a:t>
            </a:r>
          </a:p>
          <a:p>
            <a:pPr lvl="0"/>
            <a:endParaRPr lang="de-DE" dirty="0"/>
          </a:p>
          <a:p>
            <a:pPr lvl="0"/>
            <a:r>
              <a:rPr lang="de-DE" dirty="0" err="1"/>
              <a:t>Donec</a:t>
            </a:r>
            <a:r>
              <a:rPr lang="de-DE" dirty="0"/>
              <a:t> </a:t>
            </a:r>
            <a:r>
              <a:rPr lang="de-DE" dirty="0" err="1"/>
              <a:t>ullamcorper</a:t>
            </a:r>
            <a:r>
              <a:rPr lang="de-DE" dirty="0"/>
              <a:t> </a:t>
            </a:r>
            <a:r>
              <a:rPr lang="de-DE" dirty="0" err="1"/>
              <a:t>nulla</a:t>
            </a:r>
            <a:r>
              <a:rPr lang="de-DE" dirty="0"/>
              <a:t> non </a:t>
            </a:r>
            <a:r>
              <a:rPr lang="de-DE" dirty="0" err="1"/>
              <a:t>metus</a:t>
            </a:r>
            <a:r>
              <a:rPr lang="de-DE" dirty="0"/>
              <a:t> </a:t>
            </a:r>
            <a:r>
              <a:rPr lang="de-DE" dirty="0" err="1"/>
              <a:t>auctor</a:t>
            </a:r>
            <a:r>
              <a:rPr lang="de-DE" dirty="0"/>
              <a:t> </a:t>
            </a:r>
            <a:r>
              <a:rPr lang="de-DE" dirty="0" err="1"/>
              <a:t>fringilla</a:t>
            </a:r>
            <a:r>
              <a:rPr lang="de-DE" dirty="0"/>
              <a:t>. </a:t>
            </a:r>
            <a:r>
              <a:rPr lang="de-DE" dirty="0" err="1"/>
              <a:t>Vivamus</a:t>
            </a:r>
            <a:r>
              <a:rPr lang="de-DE" dirty="0"/>
              <a:t> </a:t>
            </a:r>
            <a:r>
              <a:rPr lang="de-DE" dirty="0" err="1"/>
              <a:t>sagittis</a:t>
            </a:r>
            <a:r>
              <a:rPr lang="de-DE" dirty="0"/>
              <a:t> </a:t>
            </a:r>
            <a:r>
              <a:rPr lang="de-DE" dirty="0" err="1"/>
              <a:t>lacus</a:t>
            </a:r>
            <a:r>
              <a:rPr lang="de-DE" dirty="0"/>
              <a:t> </a:t>
            </a:r>
            <a:r>
              <a:rPr lang="de-DE" dirty="0" err="1"/>
              <a:t>vel</a:t>
            </a:r>
            <a:r>
              <a:rPr lang="de-DE" dirty="0"/>
              <a:t> </a:t>
            </a:r>
            <a:r>
              <a:rPr lang="de-DE" dirty="0" err="1"/>
              <a:t>augue</a:t>
            </a:r>
            <a:r>
              <a:rPr lang="de-DE" dirty="0"/>
              <a:t> </a:t>
            </a:r>
            <a:r>
              <a:rPr lang="de-DE" dirty="0" err="1"/>
              <a:t>laoreet</a:t>
            </a:r>
            <a:r>
              <a:rPr lang="de-DE" dirty="0"/>
              <a:t> </a:t>
            </a:r>
            <a:r>
              <a:rPr lang="de-DE" dirty="0" err="1"/>
              <a:t>rutrum</a:t>
            </a:r>
            <a:r>
              <a:rPr lang="de-DE" dirty="0"/>
              <a:t> </a:t>
            </a:r>
            <a:r>
              <a:rPr lang="de-DE" dirty="0" err="1"/>
              <a:t>faucibus</a:t>
            </a:r>
            <a:r>
              <a:rPr lang="de-DE" dirty="0"/>
              <a:t> </a:t>
            </a:r>
            <a:r>
              <a:rPr lang="de-DE" dirty="0" err="1"/>
              <a:t>dolor</a:t>
            </a:r>
            <a:r>
              <a:rPr lang="de-DE" dirty="0"/>
              <a:t> </a:t>
            </a:r>
            <a:r>
              <a:rPr lang="de-DE" dirty="0" err="1"/>
              <a:t>auctor</a:t>
            </a:r>
            <a:r>
              <a:rPr lang="de-DE" dirty="0"/>
              <a:t>. Integer </a:t>
            </a:r>
            <a:r>
              <a:rPr lang="de-DE" dirty="0" err="1"/>
              <a:t>posuere</a:t>
            </a:r>
            <a:r>
              <a:rPr lang="de-DE" dirty="0"/>
              <a:t> </a:t>
            </a:r>
            <a:r>
              <a:rPr lang="de-DE" dirty="0" err="1"/>
              <a:t>erat</a:t>
            </a:r>
            <a:r>
              <a:rPr lang="de-DE" dirty="0"/>
              <a:t> a ante </a:t>
            </a:r>
            <a:r>
              <a:rPr lang="de-DE" dirty="0" err="1"/>
              <a:t>venenatis</a:t>
            </a:r>
            <a:r>
              <a:rPr lang="de-DE" dirty="0"/>
              <a:t> </a:t>
            </a:r>
            <a:r>
              <a:rPr lang="de-DE" dirty="0" err="1"/>
              <a:t>dapibus</a:t>
            </a:r>
            <a:r>
              <a:rPr lang="de-DE" dirty="0"/>
              <a:t> </a:t>
            </a:r>
            <a:r>
              <a:rPr lang="de-DE" dirty="0" err="1"/>
              <a:t>posuere</a:t>
            </a:r>
            <a:r>
              <a:rPr lang="de-DE" dirty="0"/>
              <a:t> </a:t>
            </a:r>
            <a:r>
              <a:rPr lang="de-DE" dirty="0" err="1"/>
              <a:t>velit</a:t>
            </a:r>
            <a:r>
              <a:rPr lang="de-DE" dirty="0"/>
              <a:t> </a:t>
            </a:r>
            <a:r>
              <a:rPr lang="de-DE" dirty="0" err="1"/>
              <a:t>aliquet</a:t>
            </a:r>
            <a:r>
              <a:rPr lang="de-DE" dirty="0"/>
              <a:t>. </a:t>
            </a:r>
            <a:r>
              <a:rPr lang="de-DE" dirty="0" err="1"/>
              <a:t>Donec</a:t>
            </a:r>
            <a:r>
              <a:rPr lang="de-DE" dirty="0"/>
              <a:t> </a:t>
            </a:r>
            <a:r>
              <a:rPr lang="de-DE" dirty="0" err="1"/>
              <a:t>sed</a:t>
            </a:r>
            <a:r>
              <a:rPr lang="de-DE" dirty="0"/>
              <a:t> </a:t>
            </a:r>
            <a:r>
              <a:rPr lang="de-DE" dirty="0" err="1"/>
              <a:t>odio</a:t>
            </a:r>
            <a:r>
              <a:rPr lang="de-DE" dirty="0"/>
              <a:t> </a:t>
            </a:r>
            <a:r>
              <a:rPr lang="de-DE" dirty="0" err="1"/>
              <a:t>dui</a:t>
            </a:r>
            <a:r>
              <a:rPr lang="de-DE" dirty="0"/>
              <a:t>. Integer </a:t>
            </a:r>
            <a:r>
              <a:rPr lang="de-DE" dirty="0" err="1"/>
              <a:t>posuere</a:t>
            </a:r>
            <a:r>
              <a:rPr lang="de-DE" dirty="0"/>
              <a:t> </a:t>
            </a:r>
            <a:r>
              <a:rPr lang="de-DE" dirty="0" err="1"/>
              <a:t>erat</a:t>
            </a:r>
            <a:r>
              <a:rPr lang="de-DE" dirty="0"/>
              <a:t> a ante </a:t>
            </a:r>
            <a:r>
              <a:rPr lang="de-DE" dirty="0" err="1"/>
              <a:t>venenatis</a:t>
            </a:r>
            <a:r>
              <a:rPr lang="de-DE" dirty="0"/>
              <a:t> </a:t>
            </a:r>
            <a:r>
              <a:rPr lang="de-DE" dirty="0" err="1"/>
              <a:t>dapibus</a:t>
            </a:r>
            <a:r>
              <a:rPr lang="de-DE" dirty="0"/>
              <a:t> </a:t>
            </a:r>
            <a:r>
              <a:rPr lang="de-DE" dirty="0" err="1"/>
              <a:t>posuere</a:t>
            </a:r>
            <a:r>
              <a:rPr lang="de-DE" dirty="0"/>
              <a:t> </a:t>
            </a:r>
            <a:r>
              <a:rPr lang="de-DE" dirty="0" err="1"/>
              <a:t>velit</a:t>
            </a:r>
            <a:r>
              <a:rPr lang="de-DE" dirty="0"/>
              <a:t> </a:t>
            </a:r>
            <a:r>
              <a:rPr lang="de-DE" dirty="0" err="1"/>
              <a:t>aliquet</a:t>
            </a:r>
            <a:r>
              <a:rPr lang="de-DE" dirty="0"/>
              <a:t>. </a:t>
            </a:r>
            <a:r>
              <a:rPr lang="de-DE" dirty="0" err="1"/>
              <a:t>Donec</a:t>
            </a:r>
            <a:r>
              <a:rPr lang="de-DE" dirty="0"/>
              <a:t> </a:t>
            </a:r>
            <a:r>
              <a:rPr lang="de-DE" dirty="0" err="1"/>
              <a:t>id</a:t>
            </a:r>
            <a:r>
              <a:rPr lang="de-DE" dirty="0"/>
              <a:t> </a:t>
            </a:r>
            <a:r>
              <a:rPr lang="de-DE" dirty="0" err="1"/>
              <a:t>elit</a:t>
            </a:r>
            <a:r>
              <a:rPr lang="de-DE" dirty="0"/>
              <a:t> non mi.</a:t>
            </a:r>
          </a:p>
        </p:txBody>
      </p:sp>
    </p:spTree>
    <p:extLst>
      <p:ext uri="{BB962C8B-B14F-4D97-AF65-F5344CB8AC3E}">
        <p14:creationId xmlns:p14="http://schemas.microsoft.com/office/powerpoint/2010/main" val="3025478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_Headline_3">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6" name="Textplatzhalter 3"/>
          <p:cNvSpPr>
            <a:spLocks noGrp="1"/>
          </p:cNvSpPr>
          <p:nvPr>
            <p:ph type="body" sz="quarter" idx="12" hasCustomPrompt="1"/>
          </p:nvPr>
        </p:nvSpPr>
        <p:spPr>
          <a:xfrm>
            <a:off x="306419" y="945957"/>
            <a:ext cx="5596990" cy="456564"/>
          </a:xfrm>
          <a:prstGeom prst="rect">
            <a:avLst/>
          </a:prstGeom>
        </p:spPr>
        <p:txBody>
          <a:bodyPr vert="horz" lIns="0" tIns="0" rIns="0" bIns="0" anchor="b"/>
          <a:lstStyle>
            <a:lvl1pPr marL="0" indent="0">
              <a:buNone/>
              <a:defRPr sz="15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3</a:t>
            </a:r>
          </a:p>
        </p:txBody>
      </p:sp>
      <p:sp>
        <p:nvSpPr>
          <p:cNvPr id="5" name="Textplatzhalter 12"/>
          <p:cNvSpPr>
            <a:spLocks noGrp="1"/>
          </p:cNvSpPr>
          <p:nvPr>
            <p:ph type="body" sz="quarter" idx="11" hasCustomPrompt="1"/>
          </p:nvPr>
        </p:nvSpPr>
        <p:spPr>
          <a:xfrm>
            <a:off x="311150" y="1656000"/>
            <a:ext cx="5591079" cy="3074400"/>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 typeface="Arial"/>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 mi </a:t>
            </a:r>
            <a:r>
              <a:rPr lang="de-DE" dirty="0" err="1"/>
              <a:t>porta</a:t>
            </a:r>
            <a:r>
              <a:rPr lang="de-DE" dirty="0"/>
              <a:t> </a:t>
            </a:r>
            <a:r>
              <a:rPr lang="de-DE" dirty="0" err="1"/>
              <a:t>gravida</a:t>
            </a:r>
            <a:r>
              <a:rPr lang="de-DE" dirty="0"/>
              <a:t> </a:t>
            </a:r>
            <a:r>
              <a:rPr lang="de-DE" dirty="0" err="1"/>
              <a:t>at</a:t>
            </a:r>
            <a:r>
              <a:rPr lang="de-DE" dirty="0"/>
              <a:t> </a:t>
            </a:r>
            <a:r>
              <a:rPr lang="de-DE" dirty="0" err="1"/>
              <a:t>eget</a:t>
            </a:r>
            <a:r>
              <a:rPr lang="de-DE" dirty="0"/>
              <a:t> </a:t>
            </a:r>
            <a:r>
              <a:rPr lang="de-DE" dirty="0" err="1"/>
              <a:t>metus</a:t>
            </a:r>
            <a:r>
              <a:rPr lang="de-DE" dirty="0"/>
              <a:t>.</a:t>
            </a:r>
          </a:p>
          <a:p>
            <a:pPr lvl="0"/>
            <a:endParaRPr lang="de-DE" dirty="0"/>
          </a:p>
          <a:p>
            <a:pPr lvl="0"/>
            <a:r>
              <a:rPr lang="de-DE" dirty="0" err="1"/>
              <a:t>Donec</a:t>
            </a:r>
            <a:r>
              <a:rPr lang="de-DE" dirty="0"/>
              <a:t> </a:t>
            </a:r>
            <a:r>
              <a:rPr lang="de-DE" dirty="0" err="1"/>
              <a:t>ullamcorper</a:t>
            </a:r>
            <a:r>
              <a:rPr lang="de-DE" dirty="0"/>
              <a:t> </a:t>
            </a:r>
            <a:r>
              <a:rPr lang="de-DE" dirty="0" err="1"/>
              <a:t>nulla</a:t>
            </a:r>
            <a:r>
              <a:rPr lang="de-DE" dirty="0"/>
              <a:t> non </a:t>
            </a:r>
            <a:r>
              <a:rPr lang="de-DE" dirty="0" err="1"/>
              <a:t>metus</a:t>
            </a:r>
            <a:r>
              <a:rPr lang="de-DE" dirty="0"/>
              <a:t> </a:t>
            </a:r>
            <a:r>
              <a:rPr lang="de-DE" dirty="0" err="1"/>
              <a:t>auctor</a:t>
            </a:r>
            <a:r>
              <a:rPr lang="de-DE" dirty="0"/>
              <a:t> </a:t>
            </a:r>
            <a:r>
              <a:rPr lang="de-DE" dirty="0" err="1"/>
              <a:t>fringilla</a:t>
            </a:r>
            <a:r>
              <a:rPr lang="de-DE" dirty="0"/>
              <a:t>. </a:t>
            </a:r>
            <a:r>
              <a:rPr lang="de-DE" dirty="0" err="1"/>
              <a:t>Vivamus</a:t>
            </a:r>
            <a:r>
              <a:rPr lang="de-DE" dirty="0"/>
              <a:t> </a:t>
            </a:r>
            <a:r>
              <a:rPr lang="de-DE" dirty="0" err="1"/>
              <a:t>sagittis</a:t>
            </a:r>
            <a:r>
              <a:rPr lang="de-DE" dirty="0"/>
              <a:t> </a:t>
            </a:r>
            <a:r>
              <a:rPr lang="de-DE" dirty="0" err="1"/>
              <a:t>lacus</a:t>
            </a:r>
            <a:r>
              <a:rPr lang="de-DE" dirty="0"/>
              <a:t> </a:t>
            </a:r>
            <a:r>
              <a:rPr lang="de-DE" dirty="0" err="1"/>
              <a:t>velaugue</a:t>
            </a:r>
            <a:r>
              <a:rPr lang="de-DE" dirty="0"/>
              <a:t> </a:t>
            </a:r>
            <a:r>
              <a:rPr lang="de-DE" dirty="0" err="1"/>
              <a:t>laoreet</a:t>
            </a:r>
            <a:r>
              <a:rPr lang="de-DE" dirty="0"/>
              <a:t> </a:t>
            </a:r>
            <a:r>
              <a:rPr lang="de-DE" dirty="0" err="1"/>
              <a:t>rutrum</a:t>
            </a:r>
            <a:r>
              <a:rPr lang="de-DE" dirty="0"/>
              <a:t> </a:t>
            </a:r>
            <a:r>
              <a:rPr lang="de-DE" dirty="0" err="1"/>
              <a:t>faucibus</a:t>
            </a:r>
            <a:r>
              <a:rPr lang="de-DE" dirty="0"/>
              <a:t> </a:t>
            </a:r>
            <a:r>
              <a:rPr lang="de-DE" dirty="0" err="1"/>
              <a:t>dolor</a:t>
            </a:r>
            <a:r>
              <a:rPr lang="de-DE" dirty="0"/>
              <a:t> </a:t>
            </a:r>
            <a:r>
              <a:rPr lang="de-DE" dirty="0" err="1"/>
              <a:t>auctor</a:t>
            </a:r>
            <a:r>
              <a:rPr lang="de-DE" dirty="0"/>
              <a:t>. Integer </a:t>
            </a:r>
            <a:r>
              <a:rPr lang="de-DE" dirty="0" err="1"/>
              <a:t>posuere</a:t>
            </a:r>
            <a:r>
              <a:rPr lang="de-DE" dirty="0"/>
              <a:t> </a:t>
            </a:r>
            <a:r>
              <a:rPr lang="de-DE" dirty="0" err="1"/>
              <a:t>erat</a:t>
            </a:r>
            <a:r>
              <a:rPr lang="de-DE" dirty="0"/>
              <a:t> a ante </a:t>
            </a:r>
            <a:r>
              <a:rPr lang="de-DE" dirty="0" err="1"/>
              <a:t>venenatis</a:t>
            </a:r>
            <a:r>
              <a:rPr lang="de-DE" dirty="0"/>
              <a:t> </a:t>
            </a:r>
            <a:r>
              <a:rPr lang="de-DE" dirty="0" err="1"/>
              <a:t>dapibus</a:t>
            </a:r>
            <a:r>
              <a:rPr lang="de-DE" dirty="0"/>
              <a:t> </a:t>
            </a:r>
            <a:r>
              <a:rPr lang="de-DE" dirty="0" err="1"/>
              <a:t>posuere</a:t>
            </a:r>
            <a:r>
              <a:rPr lang="de-DE" dirty="0"/>
              <a:t> </a:t>
            </a:r>
            <a:r>
              <a:rPr lang="de-DE" dirty="0" err="1"/>
              <a:t>velit</a:t>
            </a:r>
            <a:r>
              <a:rPr lang="de-DE" dirty="0"/>
              <a:t> </a:t>
            </a:r>
            <a:r>
              <a:rPr lang="de-DE" dirty="0" err="1"/>
              <a:t>aliquet</a:t>
            </a:r>
            <a:r>
              <a:rPr lang="de-DE" dirty="0"/>
              <a:t>. </a:t>
            </a:r>
            <a:r>
              <a:rPr lang="de-DE" dirty="0" err="1"/>
              <a:t>Donec</a:t>
            </a:r>
            <a:r>
              <a:rPr lang="de-DE" dirty="0"/>
              <a:t> </a:t>
            </a:r>
            <a:r>
              <a:rPr lang="de-DE" dirty="0" err="1"/>
              <a:t>sed</a:t>
            </a:r>
            <a:r>
              <a:rPr lang="de-DE" dirty="0"/>
              <a:t> </a:t>
            </a:r>
            <a:r>
              <a:rPr lang="de-DE" dirty="0" err="1"/>
              <a:t>odio</a:t>
            </a:r>
            <a:r>
              <a:rPr lang="de-DE" dirty="0"/>
              <a:t> </a:t>
            </a:r>
            <a:r>
              <a:rPr lang="de-DE" dirty="0" err="1"/>
              <a:t>dui</a:t>
            </a:r>
            <a:r>
              <a:rPr lang="de-DE" dirty="0"/>
              <a:t>. Integer </a:t>
            </a:r>
            <a:r>
              <a:rPr lang="de-DE" dirty="0" err="1"/>
              <a:t>posuere</a:t>
            </a:r>
            <a:r>
              <a:rPr lang="de-DE" dirty="0"/>
              <a:t> </a:t>
            </a:r>
            <a:r>
              <a:rPr lang="de-DE" dirty="0" err="1"/>
              <a:t>erat</a:t>
            </a:r>
            <a:r>
              <a:rPr lang="de-DE" dirty="0"/>
              <a:t> a ante </a:t>
            </a:r>
            <a:r>
              <a:rPr lang="de-DE" dirty="0" err="1"/>
              <a:t>venenatis</a:t>
            </a:r>
            <a:r>
              <a:rPr lang="de-DE" dirty="0"/>
              <a:t> </a:t>
            </a:r>
            <a:r>
              <a:rPr lang="de-DE" dirty="0" err="1"/>
              <a:t>dapibus</a:t>
            </a:r>
            <a:r>
              <a:rPr lang="de-DE" dirty="0"/>
              <a:t> </a:t>
            </a:r>
            <a:r>
              <a:rPr lang="de-DE" dirty="0" err="1"/>
              <a:t>posuere</a:t>
            </a:r>
            <a:r>
              <a:rPr lang="de-DE" dirty="0"/>
              <a:t> </a:t>
            </a:r>
            <a:r>
              <a:rPr lang="de-DE" dirty="0" err="1"/>
              <a:t>velit</a:t>
            </a:r>
            <a:r>
              <a:rPr lang="de-DE" dirty="0"/>
              <a:t> </a:t>
            </a:r>
            <a:r>
              <a:rPr lang="de-DE" dirty="0" err="1"/>
              <a:t>aliquet</a:t>
            </a:r>
            <a:r>
              <a:rPr lang="de-DE" dirty="0"/>
              <a:t>. </a:t>
            </a:r>
            <a:r>
              <a:rPr lang="de-DE" dirty="0" err="1"/>
              <a:t>Donec</a:t>
            </a:r>
            <a:r>
              <a:rPr lang="de-DE" dirty="0"/>
              <a:t> </a:t>
            </a:r>
            <a:r>
              <a:rPr lang="de-DE" dirty="0" err="1"/>
              <a:t>id</a:t>
            </a:r>
            <a:r>
              <a:rPr lang="de-DE" dirty="0"/>
              <a:t> </a:t>
            </a:r>
            <a:r>
              <a:rPr lang="de-DE" dirty="0" err="1"/>
              <a:t>elit</a:t>
            </a:r>
            <a:r>
              <a:rPr lang="de-DE" dirty="0"/>
              <a:t> non mi.</a:t>
            </a:r>
          </a:p>
        </p:txBody>
      </p:sp>
    </p:spTree>
    <p:extLst>
      <p:ext uri="{BB962C8B-B14F-4D97-AF65-F5344CB8AC3E}">
        <p14:creationId xmlns:p14="http://schemas.microsoft.com/office/powerpoint/2010/main" val="635599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_Headline_3_Bullets">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13" name="Textplatzhalter 12"/>
          <p:cNvSpPr>
            <a:spLocks noGrp="1"/>
          </p:cNvSpPr>
          <p:nvPr>
            <p:ph type="body" sz="quarter" idx="11" hasCustomPrompt="1"/>
          </p:nvPr>
        </p:nvSpPr>
        <p:spPr>
          <a:xfrm>
            <a:off x="311150" y="1656000"/>
            <a:ext cx="5592259" cy="2794609"/>
          </a:xfrm>
          <a:prstGeom prst="rect">
            <a:avLst/>
          </a:prstGeom>
        </p:spPr>
        <p:txBody>
          <a:bodyPr vert="horz" lIns="0" tIns="0" rIns="0" bIns="0"/>
          <a:lstStyle>
            <a:lvl1pPr marL="0" marR="0" indent="-144000" algn="l" defTabSz="457200" rtl="0" eaLnBrk="1" fontAlgn="auto" latinLnBrk="0" hangingPunct="1">
              <a:lnSpc>
                <a:spcPct val="110000"/>
              </a:lnSpc>
              <a:spcBef>
                <a:spcPts val="330"/>
              </a:spcBef>
              <a:spcAft>
                <a:spcPts val="0"/>
              </a:spcAft>
              <a:buClr>
                <a:srgbClr val="E0003C"/>
              </a:buClr>
              <a:buSzTx/>
              <a:buFont typeface="Arial"/>
              <a:buChar char="•"/>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err="1"/>
              <a:t>Fusce</a:t>
            </a:r>
            <a:r>
              <a:rPr lang="de-DE" dirty="0"/>
              <a:t> </a:t>
            </a:r>
            <a:r>
              <a:rPr lang="de-DE" dirty="0" err="1"/>
              <a:t>dapibus</a:t>
            </a:r>
            <a:r>
              <a:rPr lang="de-DE" dirty="0"/>
              <a:t>, </a:t>
            </a:r>
            <a:r>
              <a:rPr lang="de-DE" dirty="0" err="1"/>
              <a:t>tellus</a:t>
            </a:r>
            <a:r>
              <a:rPr lang="de-DE" dirty="0"/>
              <a:t> </a:t>
            </a:r>
            <a:r>
              <a:rPr lang="de-DE" dirty="0" err="1"/>
              <a:t>ac</a:t>
            </a:r>
            <a:r>
              <a:rPr lang="de-DE" dirty="0"/>
              <a:t> </a:t>
            </a:r>
            <a:r>
              <a:rPr lang="de-DE" dirty="0" err="1"/>
              <a:t>cursus</a:t>
            </a:r>
            <a:r>
              <a:rPr lang="de-DE" dirty="0"/>
              <a:t> commodo</a:t>
            </a:r>
          </a:p>
          <a:p>
            <a:pPr lvl="0"/>
            <a:r>
              <a:rPr lang="de-DE" dirty="0" err="1"/>
              <a:t>tortor</a:t>
            </a:r>
            <a:r>
              <a:rPr lang="de-DE" dirty="0"/>
              <a:t> </a:t>
            </a:r>
            <a:r>
              <a:rPr lang="de-DE" dirty="0" err="1"/>
              <a:t>mauris</a:t>
            </a:r>
            <a:r>
              <a:rPr lang="de-DE" dirty="0"/>
              <a:t> </a:t>
            </a:r>
            <a:r>
              <a:rPr lang="de-DE" dirty="0" err="1"/>
              <a:t>condimentum</a:t>
            </a:r>
            <a:r>
              <a:rPr lang="de-DE" dirty="0"/>
              <a:t> </a:t>
            </a:r>
            <a:r>
              <a:rPr lang="de-DE" dirty="0" err="1"/>
              <a:t>nibh</a:t>
            </a:r>
            <a:r>
              <a:rPr lang="de-DE" dirty="0"/>
              <a:t> </a:t>
            </a:r>
            <a:r>
              <a:rPr lang="de-DE" dirty="0" err="1"/>
              <a:t>ut</a:t>
            </a:r>
            <a:r>
              <a:rPr lang="de-DE" dirty="0"/>
              <a:t> </a:t>
            </a:r>
            <a:r>
              <a:rPr lang="de-DE" dirty="0" err="1"/>
              <a:t>fermentum</a:t>
            </a:r>
            <a:r>
              <a:rPr lang="de-DE" dirty="0"/>
              <a:t> </a:t>
            </a:r>
            <a:r>
              <a:rPr lang="de-DE" dirty="0" err="1"/>
              <a:t>massa</a:t>
            </a:r>
            <a:r>
              <a:rPr lang="de-DE" dirty="0"/>
              <a:t> </a:t>
            </a:r>
          </a:p>
          <a:p>
            <a:pPr lvl="0"/>
            <a:r>
              <a:rPr lang="de-DE" dirty="0" err="1"/>
              <a:t>justo</a:t>
            </a:r>
            <a:r>
              <a:rPr lang="de-DE" dirty="0"/>
              <a:t> </a:t>
            </a:r>
            <a:r>
              <a:rPr lang="de-DE" dirty="0" err="1"/>
              <a:t>sit</a:t>
            </a:r>
            <a:r>
              <a:rPr lang="de-DE" dirty="0"/>
              <a:t> </a:t>
            </a:r>
            <a:r>
              <a:rPr lang="de-DE" dirty="0" err="1"/>
              <a:t>amet</a:t>
            </a:r>
            <a:r>
              <a:rPr lang="de-DE" dirty="0"/>
              <a:t> </a:t>
            </a:r>
            <a:r>
              <a:rPr lang="de-DE" dirty="0" err="1"/>
              <a:t>risus</a:t>
            </a:r>
            <a:r>
              <a:rPr lang="de-DE" dirty="0"/>
              <a:t> </a:t>
            </a:r>
            <a:r>
              <a:rPr lang="de-DE" dirty="0" err="1"/>
              <a:t>Cras</a:t>
            </a:r>
            <a:r>
              <a:rPr lang="de-DE" dirty="0"/>
              <a:t> </a:t>
            </a:r>
            <a:r>
              <a:rPr lang="de-DE" dirty="0" err="1"/>
              <a:t>justo</a:t>
            </a:r>
            <a:r>
              <a:rPr lang="de-DE" dirty="0"/>
              <a:t> </a:t>
            </a:r>
            <a:r>
              <a:rPr lang="de-DE" dirty="0" err="1"/>
              <a:t>odio</a:t>
            </a:r>
            <a:r>
              <a:rPr lang="de-DE" dirty="0"/>
              <a:t> </a:t>
            </a:r>
            <a:r>
              <a:rPr lang="de-DE" dirty="0" err="1"/>
              <a:t>dapibus</a:t>
            </a:r>
            <a:r>
              <a:rPr lang="de-DE" dirty="0"/>
              <a:t> </a:t>
            </a:r>
            <a:r>
              <a:rPr lang="de-DE" dirty="0" err="1"/>
              <a:t>ac</a:t>
            </a:r>
            <a:r>
              <a:rPr lang="de-DE" dirty="0"/>
              <a:t> </a:t>
            </a:r>
            <a:r>
              <a:rPr lang="de-DE" dirty="0" err="1"/>
              <a:t>facilisis</a:t>
            </a:r>
            <a:endParaRPr lang="de-DE" dirty="0"/>
          </a:p>
          <a:p>
            <a:pPr lvl="0"/>
            <a:r>
              <a:rPr lang="de-DE" dirty="0" err="1"/>
              <a:t>egestas</a:t>
            </a:r>
            <a:r>
              <a:rPr lang="de-DE" dirty="0"/>
              <a:t> </a:t>
            </a:r>
            <a:r>
              <a:rPr lang="de-DE" dirty="0" err="1"/>
              <a:t>eget</a:t>
            </a:r>
            <a:r>
              <a:rPr lang="de-DE" dirty="0"/>
              <a:t> </a:t>
            </a:r>
            <a:r>
              <a:rPr lang="de-DE" dirty="0" err="1"/>
              <a:t>quam</a:t>
            </a:r>
            <a:endParaRPr lang="de-DE" dirty="0"/>
          </a:p>
        </p:txBody>
      </p:sp>
      <p:sp>
        <p:nvSpPr>
          <p:cNvPr id="6" name="Textplatzhalter 3"/>
          <p:cNvSpPr>
            <a:spLocks noGrp="1"/>
          </p:cNvSpPr>
          <p:nvPr>
            <p:ph type="body" sz="quarter" idx="12" hasCustomPrompt="1"/>
          </p:nvPr>
        </p:nvSpPr>
        <p:spPr>
          <a:xfrm>
            <a:off x="306419" y="945957"/>
            <a:ext cx="5596990" cy="456564"/>
          </a:xfrm>
          <a:prstGeom prst="rect">
            <a:avLst/>
          </a:prstGeom>
        </p:spPr>
        <p:txBody>
          <a:bodyPr vert="horz" lIns="0" tIns="0" rIns="0" bIns="0" anchor="b"/>
          <a:lstStyle>
            <a:lvl1pPr marL="0" indent="0">
              <a:buNone/>
              <a:defRPr sz="15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3</a:t>
            </a:r>
          </a:p>
        </p:txBody>
      </p:sp>
    </p:spTree>
    <p:extLst>
      <p:ext uri="{BB962C8B-B14F-4D97-AF65-F5344CB8AC3E}">
        <p14:creationId xmlns:p14="http://schemas.microsoft.com/office/powerpoint/2010/main" val="2069780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_Bild_50_50">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13" name="Textplatzhalter 12"/>
          <p:cNvSpPr>
            <a:spLocks noGrp="1"/>
          </p:cNvSpPr>
          <p:nvPr>
            <p:ph type="body" sz="quarter" idx="11" hasCustomPrompt="1"/>
          </p:nvPr>
        </p:nvSpPr>
        <p:spPr>
          <a:xfrm>
            <a:off x="311150" y="1656000"/>
            <a:ext cx="4115521" cy="3115681"/>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Tx/>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 mi </a:t>
            </a:r>
            <a:r>
              <a:rPr lang="de-DE" dirty="0" err="1"/>
              <a:t>porta</a:t>
            </a:r>
            <a:r>
              <a:rPr lang="de-DE" dirty="0"/>
              <a:t> </a:t>
            </a:r>
            <a:r>
              <a:rPr lang="de-DE" dirty="0" err="1"/>
              <a:t>gravida</a:t>
            </a:r>
            <a:r>
              <a:rPr lang="de-DE" dirty="0"/>
              <a:t> </a:t>
            </a:r>
            <a:r>
              <a:rPr lang="de-DE" dirty="0" err="1"/>
              <a:t>at</a:t>
            </a:r>
            <a:r>
              <a:rPr lang="de-DE" dirty="0"/>
              <a:t> </a:t>
            </a:r>
            <a:r>
              <a:rPr lang="de-DE" dirty="0" err="1"/>
              <a:t>eget</a:t>
            </a:r>
            <a:r>
              <a:rPr lang="de-DE" dirty="0"/>
              <a:t> </a:t>
            </a:r>
            <a:r>
              <a:rPr lang="de-DE" dirty="0" err="1"/>
              <a:t>metus</a:t>
            </a:r>
            <a:r>
              <a:rPr lang="de-DE" dirty="0"/>
              <a:t>.</a:t>
            </a:r>
          </a:p>
        </p:txBody>
      </p:sp>
      <p:sp>
        <p:nvSpPr>
          <p:cNvPr id="4" name="Textplatzhalter 3"/>
          <p:cNvSpPr>
            <a:spLocks noGrp="1"/>
          </p:cNvSpPr>
          <p:nvPr>
            <p:ph type="body" sz="quarter" idx="12" hasCustomPrompt="1"/>
          </p:nvPr>
        </p:nvSpPr>
        <p:spPr>
          <a:xfrm>
            <a:off x="306419" y="945957"/>
            <a:ext cx="4120252" cy="456564"/>
          </a:xfrm>
          <a:prstGeom prst="rect">
            <a:avLst/>
          </a:prstGeom>
        </p:spPr>
        <p:txBody>
          <a:bodyPr vert="horz" lIns="0" tIns="0" rIns="0" bIns="0" anchor="b"/>
          <a:lstStyle>
            <a:lvl1pPr marL="0" indent="0">
              <a:buNone/>
              <a:defRPr sz="15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3</a:t>
            </a:r>
          </a:p>
        </p:txBody>
      </p:sp>
      <p:sp>
        <p:nvSpPr>
          <p:cNvPr id="3" name="Bildplatzhalter 2"/>
          <p:cNvSpPr>
            <a:spLocks noGrp="1"/>
          </p:cNvSpPr>
          <p:nvPr>
            <p:ph type="pic" sz="quarter" idx="13" hasCustomPrompt="1"/>
          </p:nvPr>
        </p:nvSpPr>
        <p:spPr>
          <a:xfrm>
            <a:off x="4709905" y="1655999"/>
            <a:ext cx="4129733" cy="2971837"/>
          </a:xfrm>
          <a:prstGeom prst="rect">
            <a:avLst/>
          </a:prstGeom>
        </p:spPr>
        <p:txBody>
          <a:bodyPr vert="horz"/>
          <a:lstStyle>
            <a:lvl1pPr marL="0" indent="0">
              <a:buNone/>
              <a:defRPr sz="1500">
                <a:latin typeface="Arial"/>
                <a:cs typeface="Arial"/>
              </a:defRPr>
            </a:lvl1pPr>
          </a:lstStyle>
          <a:p>
            <a:r>
              <a:rPr lang="de-DE" dirty="0"/>
              <a:t>Bild einfügen</a:t>
            </a:r>
          </a:p>
        </p:txBody>
      </p:sp>
    </p:spTree>
    <p:extLst>
      <p:ext uri="{BB962C8B-B14F-4D97-AF65-F5344CB8AC3E}">
        <p14:creationId xmlns:p14="http://schemas.microsoft.com/office/powerpoint/2010/main" val="211669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_Bild_33_66">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6" name="Textplatzhalter 12"/>
          <p:cNvSpPr>
            <a:spLocks noGrp="1"/>
          </p:cNvSpPr>
          <p:nvPr>
            <p:ph type="body" sz="quarter" idx="11" hasCustomPrompt="1"/>
          </p:nvPr>
        </p:nvSpPr>
        <p:spPr>
          <a:xfrm>
            <a:off x="311150" y="1656000"/>
            <a:ext cx="2644533" cy="3115681"/>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Tx/>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a:t>
            </a:r>
          </a:p>
        </p:txBody>
      </p:sp>
      <p:sp>
        <p:nvSpPr>
          <p:cNvPr id="7" name="Textplatzhalter 3"/>
          <p:cNvSpPr>
            <a:spLocks noGrp="1"/>
          </p:cNvSpPr>
          <p:nvPr>
            <p:ph type="body" sz="quarter" idx="12" hasCustomPrompt="1"/>
          </p:nvPr>
        </p:nvSpPr>
        <p:spPr>
          <a:xfrm>
            <a:off x="306419" y="945957"/>
            <a:ext cx="2649264" cy="456564"/>
          </a:xfrm>
          <a:prstGeom prst="rect">
            <a:avLst/>
          </a:prstGeom>
        </p:spPr>
        <p:txBody>
          <a:bodyPr vert="horz" lIns="0" tIns="0" rIns="0" bIns="0" anchor="b"/>
          <a:lstStyle>
            <a:lvl1pPr marL="0" indent="0">
              <a:buNone/>
              <a:defRPr sz="15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3</a:t>
            </a:r>
          </a:p>
        </p:txBody>
      </p:sp>
      <p:sp>
        <p:nvSpPr>
          <p:cNvPr id="10" name="Bildplatzhalter 2"/>
          <p:cNvSpPr>
            <a:spLocks noGrp="1"/>
          </p:cNvSpPr>
          <p:nvPr>
            <p:ph type="pic" sz="quarter" idx="13" hasCustomPrompt="1"/>
          </p:nvPr>
        </p:nvSpPr>
        <p:spPr>
          <a:xfrm>
            <a:off x="3243485" y="1655999"/>
            <a:ext cx="5596153" cy="2971837"/>
          </a:xfrm>
          <a:prstGeom prst="rect">
            <a:avLst/>
          </a:prstGeom>
        </p:spPr>
        <p:txBody>
          <a:bodyPr vert="horz"/>
          <a:lstStyle>
            <a:lvl1pPr marL="0" indent="0">
              <a:buNone/>
              <a:defRPr sz="1500">
                <a:latin typeface="Arial"/>
                <a:cs typeface="Arial"/>
              </a:defRPr>
            </a:lvl1pPr>
          </a:lstStyle>
          <a:p>
            <a:r>
              <a:rPr lang="de-DE" dirty="0"/>
              <a:t>Bild einfügen</a:t>
            </a:r>
          </a:p>
        </p:txBody>
      </p:sp>
    </p:spTree>
    <p:extLst>
      <p:ext uri="{BB962C8B-B14F-4D97-AF65-F5344CB8AC3E}">
        <p14:creationId xmlns:p14="http://schemas.microsoft.com/office/powerpoint/2010/main" val="3524698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_gerahmt">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3" name="Bildplatzhalter 2"/>
          <p:cNvSpPr>
            <a:spLocks noGrp="1"/>
          </p:cNvSpPr>
          <p:nvPr>
            <p:ph type="pic" sz="quarter" idx="13" hasCustomPrompt="1"/>
          </p:nvPr>
        </p:nvSpPr>
        <p:spPr>
          <a:xfrm>
            <a:off x="310793" y="1228912"/>
            <a:ext cx="8492298" cy="3357376"/>
          </a:xfrm>
          <a:prstGeom prst="rect">
            <a:avLst/>
          </a:prstGeom>
        </p:spPr>
        <p:txBody>
          <a:bodyPr vert="horz"/>
          <a:lstStyle>
            <a:lvl1pPr marL="0" indent="0">
              <a:buNone/>
              <a:defRPr sz="1500">
                <a:latin typeface="Arial"/>
                <a:cs typeface="Arial"/>
              </a:defRPr>
            </a:lvl1pPr>
          </a:lstStyle>
          <a:p>
            <a:r>
              <a:rPr lang="de-DE" dirty="0"/>
              <a:t>Bild einfügen</a:t>
            </a:r>
          </a:p>
        </p:txBody>
      </p:sp>
    </p:spTree>
    <p:extLst>
      <p:ext uri="{BB962C8B-B14F-4D97-AF65-F5344CB8AC3E}">
        <p14:creationId xmlns:p14="http://schemas.microsoft.com/office/powerpoint/2010/main" val="3384661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ild_vollflächig">
    <p:spTree>
      <p:nvGrpSpPr>
        <p:cNvPr id="1" name=""/>
        <p:cNvGrpSpPr/>
        <p:nvPr/>
      </p:nvGrpSpPr>
      <p:grpSpPr>
        <a:xfrm>
          <a:off x="0" y="0"/>
          <a:ext cx="0" cy="0"/>
          <a:chOff x="0" y="0"/>
          <a:chExt cx="0" cy="0"/>
        </a:xfrm>
      </p:grpSpPr>
      <p:sp>
        <p:nvSpPr>
          <p:cNvPr id="6" name="Bildplatzhalter 2"/>
          <p:cNvSpPr>
            <a:spLocks noGrp="1"/>
          </p:cNvSpPr>
          <p:nvPr>
            <p:ph type="pic" sz="quarter" idx="13" hasCustomPrompt="1"/>
          </p:nvPr>
        </p:nvSpPr>
        <p:spPr>
          <a:xfrm>
            <a:off x="0" y="0"/>
            <a:ext cx="9144000" cy="5143499"/>
          </a:xfrm>
          <a:prstGeom prst="rect">
            <a:avLst/>
          </a:prstGeom>
        </p:spPr>
        <p:txBody>
          <a:bodyPr vert="horz"/>
          <a:lstStyle>
            <a:lvl1pPr marL="0" indent="0">
              <a:buNone/>
              <a:defRPr sz="1500">
                <a:latin typeface="Arial"/>
                <a:cs typeface="Arial"/>
              </a:defRPr>
            </a:lvl1pPr>
          </a:lstStyle>
          <a:p>
            <a:r>
              <a:rPr lang="de-DE" dirty="0"/>
              <a:t>Bild einfügen</a:t>
            </a:r>
          </a:p>
        </p:txBody>
      </p:sp>
    </p:spTree>
    <p:extLst>
      <p:ext uri="{BB962C8B-B14F-4D97-AF65-F5344CB8AC3E}">
        <p14:creationId xmlns:p14="http://schemas.microsoft.com/office/powerpoint/2010/main" val="3384661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_Tabelle">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5" name="Tabellenplatzhalter 4"/>
          <p:cNvSpPr>
            <a:spLocks noGrp="1"/>
          </p:cNvSpPr>
          <p:nvPr>
            <p:ph type="tbl" sz="quarter" idx="13" hasCustomPrompt="1"/>
          </p:nvPr>
        </p:nvSpPr>
        <p:spPr>
          <a:xfrm>
            <a:off x="3243485" y="1656000"/>
            <a:ext cx="5559606" cy="2971835"/>
          </a:xfrm>
          <a:prstGeom prst="rect">
            <a:avLst/>
          </a:prstGeom>
        </p:spPr>
        <p:txBody>
          <a:bodyPr vert="horz"/>
          <a:lstStyle>
            <a:lvl1pPr marL="0" indent="0">
              <a:buNone/>
              <a:defRPr sz="1500">
                <a:latin typeface="Arial"/>
                <a:cs typeface="Arial"/>
              </a:defRPr>
            </a:lvl1pPr>
          </a:lstStyle>
          <a:p>
            <a:r>
              <a:rPr lang="de-DE" dirty="0"/>
              <a:t>Tabelle einfügen</a:t>
            </a:r>
          </a:p>
        </p:txBody>
      </p:sp>
      <p:sp>
        <p:nvSpPr>
          <p:cNvPr id="10" name="Textplatzhalter 12"/>
          <p:cNvSpPr>
            <a:spLocks noGrp="1"/>
          </p:cNvSpPr>
          <p:nvPr>
            <p:ph type="body" sz="quarter" idx="11" hasCustomPrompt="1"/>
          </p:nvPr>
        </p:nvSpPr>
        <p:spPr>
          <a:xfrm>
            <a:off x="311150" y="1656000"/>
            <a:ext cx="2644533" cy="3115681"/>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Tx/>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a:t>
            </a:r>
          </a:p>
        </p:txBody>
      </p:sp>
      <p:sp>
        <p:nvSpPr>
          <p:cNvPr id="11" name="Textplatzhalter 3"/>
          <p:cNvSpPr>
            <a:spLocks noGrp="1"/>
          </p:cNvSpPr>
          <p:nvPr>
            <p:ph type="body" sz="quarter" idx="12" hasCustomPrompt="1"/>
          </p:nvPr>
        </p:nvSpPr>
        <p:spPr>
          <a:xfrm>
            <a:off x="306419" y="945957"/>
            <a:ext cx="2649264" cy="456564"/>
          </a:xfrm>
          <a:prstGeom prst="rect">
            <a:avLst/>
          </a:prstGeom>
        </p:spPr>
        <p:txBody>
          <a:bodyPr vert="horz" lIns="0" tIns="0" rIns="0" bIns="0" anchor="b"/>
          <a:lstStyle>
            <a:lvl1pPr marL="0" indent="0">
              <a:buNone/>
              <a:defRPr sz="15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3</a:t>
            </a:r>
          </a:p>
        </p:txBody>
      </p:sp>
    </p:spTree>
    <p:extLst>
      <p:ext uri="{BB962C8B-B14F-4D97-AF65-F5344CB8AC3E}">
        <p14:creationId xmlns:p14="http://schemas.microsoft.com/office/powerpoint/2010/main" val="41599069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_Diagramm">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3" name="Diagrammplatzhalter 2"/>
          <p:cNvSpPr>
            <a:spLocks noGrp="1"/>
          </p:cNvSpPr>
          <p:nvPr>
            <p:ph type="chart" sz="quarter" idx="14" hasCustomPrompt="1"/>
          </p:nvPr>
        </p:nvSpPr>
        <p:spPr>
          <a:xfrm>
            <a:off x="3243485" y="1656000"/>
            <a:ext cx="5559203" cy="2930287"/>
          </a:xfrm>
          <a:prstGeom prst="rect">
            <a:avLst/>
          </a:prstGeom>
        </p:spPr>
        <p:txBody>
          <a:bodyPr vert="horz"/>
          <a:lstStyle>
            <a:lvl1pPr marL="0" indent="0">
              <a:buNone/>
              <a:defRPr sz="1500" baseline="0">
                <a:latin typeface="Arial"/>
                <a:cs typeface="Arial"/>
              </a:defRPr>
            </a:lvl1pPr>
          </a:lstStyle>
          <a:p>
            <a:r>
              <a:rPr lang="de-DE" dirty="0"/>
              <a:t>Diagramm einfügen</a:t>
            </a:r>
          </a:p>
        </p:txBody>
      </p:sp>
      <p:sp>
        <p:nvSpPr>
          <p:cNvPr id="6" name="Textplatzhalter 12"/>
          <p:cNvSpPr>
            <a:spLocks noGrp="1"/>
          </p:cNvSpPr>
          <p:nvPr>
            <p:ph type="body" sz="quarter" idx="11" hasCustomPrompt="1"/>
          </p:nvPr>
        </p:nvSpPr>
        <p:spPr>
          <a:xfrm>
            <a:off x="311150" y="1656000"/>
            <a:ext cx="2644533" cy="3115681"/>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Tx/>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a:t>
            </a:r>
          </a:p>
        </p:txBody>
      </p:sp>
      <p:sp>
        <p:nvSpPr>
          <p:cNvPr id="7" name="Textplatzhalter 3"/>
          <p:cNvSpPr>
            <a:spLocks noGrp="1"/>
          </p:cNvSpPr>
          <p:nvPr>
            <p:ph type="body" sz="quarter" idx="12" hasCustomPrompt="1"/>
          </p:nvPr>
        </p:nvSpPr>
        <p:spPr>
          <a:xfrm>
            <a:off x="306419" y="945957"/>
            <a:ext cx="2649264" cy="456564"/>
          </a:xfrm>
          <a:prstGeom prst="rect">
            <a:avLst/>
          </a:prstGeom>
        </p:spPr>
        <p:txBody>
          <a:bodyPr vert="horz" lIns="0" tIns="0" rIns="0" bIns="0" anchor="b"/>
          <a:lstStyle>
            <a:lvl1pPr marL="0" indent="0">
              <a:buNone/>
              <a:defRPr sz="15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3</a:t>
            </a:r>
          </a:p>
        </p:txBody>
      </p:sp>
    </p:spTree>
    <p:extLst>
      <p:ext uri="{BB962C8B-B14F-4D97-AF65-F5344CB8AC3E}">
        <p14:creationId xmlns:p14="http://schemas.microsoft.com/office/powerpoint/2010/main" val="4104109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feld 8"/>
          <p:cNvSpPr txBox="1"/>
          <p:nvPr userDrawn="1"/>
        </p:nvSpPr>
        <p:spPr>
          <a:xfrm>
            <a:off x="7939694" y="4815149"/>
            <a:ext cx="854270" cy="107722"/>
          </a:xfrm>
          <a:prstGeom prst="rect">
            <a:avLst/>
          </a:prstGeom>
          <a:noFill/>
        </p:spPr>
        <p:txBody>
          <a:bodyPr wrap="square" lIns="0" tIns="0" rIns="0" bIns="0" rtlCol="0">
            <a:spAutoFit/>
          </a:bodyPr>
          <a:lstStyle/>
          <a:p>
            <a:pPr algn="r"/>
            <a:r>
              <a:rPr lang="de-DE" sz="700" b="1" dirty="0">
                <a:latin typeface="Arial"/>
                <a:cs typeface="Arial"/>
              </a:rPr>
              <a:t>Seite </a:t>
            </a:r>
            <a:fld id="{C128D435-2DEB-E44B-853B-CA96ED83C2C7}" type="slidenum">
              <a:rPr lang="de-DE" sz="700" b="1" smtClean="0">
                <a:latin typeface="Arial"/>
                <a:cs typeface="Arial"/>
              </a:rPr>
              <a:pPr algn="r"/>
              <a:t>‹Nr.›</a:t>
            </a:fld>
            <a:endParaRPr lang="de-DE" sz="700" b="1" dirty="0">
              <a:latin typeface="Arial"/>
              <a:cs typeface="Arial"/>
            </a:endParaRPr>
          </a:p>
        </p:txBody>
      </p:sp>
      <p:pic>
        <p:nvPicPr>
          <p:cNvPr id="2" name="Bild 1" descr="B-STK-15047_Templates_Masterdateien_Powerpoint_16zu9_Fondbezogene-Variante_ELER_LY01_PPT4.png"/>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3370216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0" r:id="rId3"/>
    <p:sldLayoutId id="2147483650" r:id="rId4"/>
    <p:sldLayoutId id="2147483651" r:id="rId5"/>
    <p:sldLayoutId id="2147483652" r:id="rId6"/>
    <p:sldLayoutId id="2147483655" r:id="rId7"/>
    <p:sldLayoutId id="2147483654" r:id="rId8"/>
    <p:sldLayoutId id="2147483653" r:id="rId9"/>
    <p:sldLayoutId id="2147483656" r:id="rId10"/>
    <p:sldLayoutId id="2147483657" r:id="rId11"/>
    <p:sldLayoutId id="2147483658" r:id="rId12"/>
    <p:sldLayoutId id="2147483659" r:id="rId13"/>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mailto:dana.groeper@mwk.niedersachsen.de" TargetMode="External"/><Relationship Id="rId2" Type="http://schemas.openxmlformats.org/officeDocument/2006/relationships/hyperlink" Target="mailto:sandra.petersmann@mwk.niedersachsen.de"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lstStyle/>
          <a:p>
            <a:r>
              <a:rPr lang="de-DE" dirty="0"/>
              <a:t>Regionale Auftaktveranstaltungen </a:t>
            </a:r>
          </a:p>
        </p:txBody>
      </p:sp>
      <p:sp>
        <p:nvSpPr>
          <p:cNvPr id="3" name="Textplatzhalter 2"/>
          <p:cNvSpPr>
            <a:spLocks noGrp="1"/>
          </p:cNvSpPr>
          <p:nvPr>
            <p:ph type="body" sz="quarter" idx="11"/>
          </p:nvPr>
        </p:nvSpPr>
        <p:spPr>
          <a:xfrm>
            <a:off x="311151" y="666308"/>
            <a:ext cx="7564030" cy="4125432"/>
          </a:xfrm>
        </p:spPr>
        <p:txBody>
          <a:bodyPr/>
          <a:lstStyle/>
          <a:p>
            <a:r>
              <a:rPr lang="de-DE" sz="1400" b="1" dirty="0"/>
              <a:t>Förderschwerpunkte:</a:t>
            </a:r>
          </a:p>
          <a:p>
            <a:pPr marL="285750" indent="-285750">
              <a:buFont typeface="Arial" panose="020B0604020202020204" pitchFamily="34" charset="0"/>
              <a:buChar char="•"/>
            </a:pPr>
            <a:r>
              <a:rPr lang="de-DE" sz="1400" dirty="0"/>
              <a:t>Ausbau der </a:t>
            </a:r>
            <a:r>
              <a:rPr lang="de-DE" sz="1400" dirty="0" err="1"/>
              <a:t>FuE</a:t>
            </a:r>
            <a:r>
              <a:rPr lang="de-DE" sz="1400" dirty="0"/>
              <a:t>-Kapazitäten, verbesserte Bedingungen für Gründende, anwendungsorientierte Forschung, Kooperationen, Vernetzung sowie Wissens- und Technologietransfer, insb. auch für Forschung zu Innovationen für Klimaschutz in Mooren</a:t>
            </a:r>
          </a:p>
          <a:p>
            <a:pPr marL="285750" indent="-285750">
              <a:buFont typeface="Arial" panose="020B0604020202020204" pitchFamily="34" charset="0"/>
              <a:buChar char="•"/>
            </a:pPr>
            <a:r>
              <a:rPr lang="de-DE" sz="1400" dirty="0"/>
              <a:t>Verbesserung der </a:t>
            </a:r>
            <a:r>
              <a:rPr lang="de-DE" altLang="de-DE" sz="1400" dirty="0"/>
              <a:t>Bildungszugänge und -übergänge durch bedarfsgerechte Angebotsentwicklung</a:t>
            </a:r>
          </a:p>
          <a:p>
            <a:pPr marL="285750" indent="-285750">
              <a:buFont typeface="Arial" panose="020B0604020202020204" pitchFamily="34" charset="0"/>
              <a:buChar char="•"/>
            </a:pPr>
            <a:r>
              <a:rPr lang="de-DE" sz="1400" dirty="0"/>
              <a:t>Abbau der geringen Literalität und damit Verbesserung der Beschäftigungsfähigkeit, Teilhabe am Arbeitsmarkt und sozialer Teilhabe</a:t>
            </a:r>
          </a:p>
          <a:p>
            <a:endParaRPr lang="de-DE" sz="1400" dirty="0"/>
          </a:p>
          <a:p>
            <a:pPr marL="285750" indent="-285750">
              <a:buFont typeface="Arial" panose="020B0604020202020204" pitchFamily="34" charset="0"/>
              <a:buChar char="•"/>
            </a:pPr>
            <a:endParaRPr lang="de-DE" sz="1400" b="1" dirty="0"/>
          </a:p>
          <a:p>
            <a:r>
              <a:rPr lang="de-DE" sz="1400" b="1" dirty="0"/>
              <a:t>Neuerungen gegenüber der letzten Förderperiode:</a:t>
            </a:r>
          </a:p>
          <a:p>
            <a:pPr marL="285750" indent="-285750">
              <a:buFont typeface="Arial" panose="020B0604020202020204" pitchFamily="34" charset="0"/>
              <a:buChar char="•"/>
            </a:pPr>
            <a:r>
              <a:rPr lang="de-DE" sz="1400" b="1" dirty="0"/>
              <a:t>Neue Richtlinie: Grundbildung bei Erwachsenen im ESF+</a:t>
            </a:r>
          </a:p>
          <a:p>
            <a:pPr marL="285750" indent="-285750">
              <a:buFont typeface="Arial" panose="020B0604020202020204" pitchFamily="34" charset="0"/>
              <a:buChar char="•"/>
            </a:pPr>
            <a:r>
              <a:rPr lang="de-DE" sz="1400" b="1" dirty="0"/>
              <a:t>Im Bereich der Innovation: Gemeinschaftsrichtlinie mit MU</a:t>
            </a:r>
          </a:p>
          <a:p>
            <a:pPr marL="285750" indent="-285750">
              <a:buFont typeface="Arial" panose="020B0604020202020204" pitchFamily="34" charset="0"/>
              <a:buChar char="•"/>
            </a:pPr>
            <a:r>
              <a:rPr lang="de-DE" sz="1400" b="1" dirty="0"/>
              <a:t>Verstärkte Nutzung von Pauschalen</a:t>
            </a:r>
          </a:p>
          <a:p>
            <a:pPr marL="285750" indent="-285750">
              <a:buFont typeface="Arial" panose="020B0604020202020204" pitchFamily="34" charset="0"/>
              <a:buChar char="•"/>
            </a:pPr>
            <a:r>
              <a:rPr lang="de-DE" sz="1400" b="1" dirty="0"/>
              <a:t>Teilweise Einführung von Bemessungsgrenzen</a:t>
            </a:r>
          </a:p>
          <a:p>
            <a:pPr marL="285750" indent="-285750">
              <a:buFont typeface="Arial" panose="020B0604020202020204" pitchFamily="34" charset="0"/>
              <a:buChar char="•"/>
            </a:pPr>
            <a:endParaRPr lang="de-DE" sz="1400" b="1" dirty="0"/>
          </a:p>
          <a:p>
            <a:endParaRPr lang="de-DE" sz="1400" b="1" dirty="0"/>
          </a:p>
        </p:txBody>
      </p:sp>
      <p:sp>
        <p:nvSpPr>
          <p:cNvPr id="5" name="Textfeld 4">
            <a:extLst>
              <a:ext uri="{FF2B5EF4-FFF2-40B4-BE49-F238E27FC236}">
                <a16:creationId xmlns:a16="http://schemas.microsoft.com/office/drawing/2014/main" id="{C5C1AA41-FEAF-4A57-8D00-1D9BBE23C14A}"/>
              </a:ext>
            </a:extLst>
          </p:cNvPr>
          <p:cNvSpPr txBox="1"/>
          <p:nvPr/>
        </p:nvSpPr>
        <p:spPr>
          <a:xfrm>
            <a:off x="2339167" y="4791740"/>
            <a:ext cx="6039290" cy="246221"/>
          </a:xfrm>
          <a:prstGeom prst="rect">
            <a:avLst/>
          </a:prstGeom>
          <a:noFill/>
        </p:spPr>
        <p:txBody>
          <a:bodyPr wrap="square" rtlCol="0">
            <a:spAutoFit/>
          </a:bodyPr>
          <a:lstStyle/>
          <a:p>
            <a:r>
              <a:rPr lang="de-DE" sz="1000" dirty="0"/>
              <a:t>Ministerium für Wissenschaft und Kultur (MWK)</a:t>
            </a:r>
          </a:p>
        </p:txBody>
      </p:sp>
    </p:spTree>
    <p:extLst>
      <p:ext uri="{BB962C8B-B14F-4D97-AF65-F5344CB8AC3E}">
        <p14:creationId xmlns:p14="http://schemas.microsoft.com/office/powerpoint/2010/main" val="3997617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a:xfrm>
            <a:off x="310793" y="282285"/>
            <a:ext cx="5358452" cy="241443"/>
          </a:xfrm>
        </p:spPr>
        <p:txBody>
          <a:bodyPr/>
          <a:lstStyle/>
          <a:p>
            <a:r>
              <a:rPr lang="de-DE" dirty="0"/>
              <a:t>Regionale Auftaktveranstaltungen </a:t>
            </a:r>
          </a:p>
        </p:txBody>
      </p:sp>
      <p:sp>
        <p:nvSpPr>
          <p:cNvPr id="3" name="Textplatzhalter 2"/>
          <p:cNvSpPr>
            <a:spLocks noGrp="1"/>
          </p:cNvSpPr>
          <p:nvPr>
            <p:ph type="body" sz="quarter" idx="11"/>
          </p:nvPr>
        </p:nvSpPr>
        <p:spPr>
          <a:xfrm>
            <a:off x="311151" y="666307"/>
            <a:ext cx="7564030" cy="4198519"/>
          </a:xfrm>
        </p:spPr>
        <p:txBody>
          <a:bodyPr/>
          <a:lstStyle/>
          <a:p>
            <a:r>
              <a:rPr lang="de-DE" sz="1400" b="1" dirty="0"/>
              <a:t>Vorgesehene Richtlinien (Antragstellung erfolgt  über </a:t>
            </a:r>
            <a:r>
              <a:rPr lang="de-DE" sz="1400" b="1" dirty="0" err="1"/>
              <a:t>NBank</a:t>
            </a:r>
            <a:r>
              <a:rPr lang="de-DE" sz="1400" b="1" dirty="0"/>
              <a:t>):</a:t>
            </a:r>
          </a:p>
          <a:p>
            <a:endParaRPr lang="de-DE" sz="1400" b="1" dirty="0"/>
          </a:p>
          <a:p>
            <a:pPr marL="285750" lvl="2" indent="-285750">
              <a:buFont typeface="Arial" panose="020B0604020202020204" pitchFamily="34" charset="0"/>
              <a:buChar char="•"/>
            </a:pPr>
            <a:r>
              <a:rPr lang="de-DE" sz="1400" dirty="0"/>
              <a:t>Innovation durch Hochschulen und Forschungseinrichtungen, inkl. Klimaschutz in Mooren 	(EFRE, rund 101 Mio. EUR, davon MWK: 96, 48 Mio. EUR und MU: 5 Mio. EUR)</a:t>
            </a:r>
          </a:p>
          <a:p>
            <a:pPr lvl="2"/>
            <a:r>
              <a:rPr lang="de-DE" sz="1400" dirty="0"/>
              <a:t>	- geplanter erster Antragsstichtag für Sep. 2022</a:t>
            </a:r>
          </a:p>
          <a:p>
            <a:pPr marL="285750" lvl="2" indent="-285750">
              <a:buFont typeface="Arial" panose="020B0604020202020204" pitchFamily="34" charset="0"/>
              <a:buChar char="•"/>
            </a:pPr>
            <a:endParaRPr lang="de-DE" sz="1400" dirty="0"/>
          </a:p>
          <a:p>
            <a:pPr marL="285750" lvl="2" indent="-285750">
              <a:buFont typeface="Arial" panose="020B0604020202020204" pitchFamily="34" charset="0"/>
              <a:buChar char="•"/>
            </a:pPr>
            <a:r>
              <a:rPr lang="de-DE" sz="1400" dirty="0"/>
              <a:t>Öffnung von Hochschulen </a:t>
            </a:r>
          </a:p>
          <a:p>
            <a:pPr lvl="2"/>
            <a:r>
              <a:rPr lang="de-DE" sz="1400" dirty="0"/>
              <a:t>	(ESF+, 3,2 Mio. EUR)</a:t>
            </a:r>
          </a:p>
          <a:p>
            <a:pPr lvl="2"/>
            <a:r>
              <a:rPr lang="de-DE" sz="1400" dirty="0"/>
              <a:t>	- Förderbeginn in Nov. 2022 geplant</a:t>
            </a:r>
          </a:p>
          <a:p>
            <a:pPr lvl="2"/>
            <a:endParaRPr lang="de-DE" sz="1400" dirty="0"/>
          </a:p>
          <a:p>
            <a:pPr marL="285750" lvl="2" indent="-285750">
              <a:buFont typeface="Arial" panose="020B0604020202020204" pitchFamily="34" charset="0"/>
              <a:buChar char="•"/>
            </a:pPr>
            <a:r>
              <a:rPr lang="de-DE" sz="1400" dirty="0"/>
              <a:t>Grundbildung bei Erwachsenen in Niedersachsen </a:t>
            </a:r>
          </a:p>
          <a:p>
            <a:pPr lvl="2"/>
            <a:r>
              <a:rPr lang="de-DE" sz="1400" dirty="0"/>
              <a:t>	(ESF+, 7 Mio. EUR)</a:t>
            </a:r>
          </a:p>
          <a:p>
            <a:pPr lvl="2"/>
            <a:r>
              <a:rPr lang="de-DE" sz="1400" dirty="0"/>
              <a:t>	- Förderbeginn für Februar 2023 geplant</a:t>
            </a:r>
          </a:p>
          <a:p>
            <a:pPr lvl="2"/>
            <a:endParaRPr lang="de-DE" sz="1400" dirty="0"/>
          </a:p>
          <a:p>
            <a:pPr lvl="2"/>
            <a:r>
              <a:rPr lang="de-DE" sz="1400" dirty="0"/>
              <a:t>(Klimaschutz und Energieeffizienzmaßnahmen durch Kultureinrichtungen: Vorstellung der Fördermöglichkeiten durch das MU) </a:t>
            </a:r>
          </a:p>
          <a:p>
            <a:endParaRPr lang="de-DE" sz="1400" dirty="0"/>
          </a:p>
        </p:txBody>
      </p:sp>
      <p:sp>
        <p:nvSpPr>
          <p:cNvPr id="4" name="Textfeld 3">
            <a:extLst>
              <a:ext uri="{FF2B5EF4-FFF2-40B4-BE49-F238E27FC236}">
                <a16:creationId xmlns:a16="http://schemas.microsoft.com/office/drawing/2014/main" id="{82419822-0963-48D8-8E5C-5C5B799F7BE4}"/>
              </a:ext>
            </a:extLst>
          </p:cNvPr>
          <p:cNvSpPr txBox="1"/>
          <p:nvPr/>
        </p:nvSpPr>
        <p:spPr>
          <a:xfrm>
            <a:off x="2339167" y="4791740"/>
            <a:ext cx="6039290" cy="246221"/>
          </a:xfrm>
          <a:prstGeom prst="rect">
            <a:avLst/>
          </a:prstGeom>
          <a:noFill/>
        </p:spPr>
        <p:txBody>
          <a:bodyPr wrap="square" rtlCol="0">
            <a:spAutoFit/>
          </a:bodyPr>
          <a:lstStyle/>
          <a:p>
            <a:r>
              <a:rPr lang="de-DE" sz="1000" dirty="0"/>
              <a:t>Ministerium für Wissenschaft und Kultur (MWK)</a:t>
            </a:r>
          </a:p>
        </p:txBody>
      </p:sp>
    </p:spTree>
    <p:extLst>
      <p:ext uri="{BB962C8B-B14F-4D97-AF65-F5344CB8AC3E}">
        <p14:creationId xmlns:p14="http://schemas.microsoft.com/office/powerpoint/2010/main" val="1722445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lstStyle/>
          <a:p>
            <a:r>
              <a:rPr lang="de-DE" dirty="0"/>
              <a:t>Regionale Auftaktveranstaltungen</a:t>
            </a:r>
          </a:p>
        </p:txBody>
      </p:sp>
      <p:sp>
        <p:nvSpPr>
          <p:cNvPr id="3" name="Textplatzhalter 2"/>
          <p:cNvSpPr>
            <a:spLocks noGrp="1"/>
          </p:cNvSpPr>
          <p:nvPr>
            <p:ph type="body" sz="quarter" idx="11"/>
          </p:nvPr>
        </p:nvSpPr>
        <p:spPr>
          <a:xfrm>
            <a:off x="311151" y="666307"/>
            <a:ext cx="7564030" cy="4198519"/>
          </a:xfrm>
        </p:spPr>
        <p:txBody>
          <a:bodyPr/>
          <a:lstStyle/>
          <a:p>
            <a:r>
              <a:rPr lang="de-DE" sz="1400" b="1" dirty="0"/>
              <a:t>Richtlinie für Innovation durch Hochschulen und Forschungseinrichtung (EFRE):</a:t>
            </a:r>
          </a:p>
          <a:p>
            <a:endParaRPr lang="de-DE" sz="1400" b="1" dirty="0"/>
          </a:p>
          <a:p>
            <a:r>
              <a:rPr lang="de-DE" sz="1200" b="1" dirty="0"/>
              <a:t>Ziel: </a:t>
            </a:r>
            <a:r>
              <a:rPr lang="de-DE" sz="1200" dirty="0"/>
              <a:t>Schaffung erfolgreiche Innovationslandschaft durch Ausbau der</a:t>
            </a:r>
          </a:p>
          <a:p>
            <a:r>
              <a:rPr lang="de-DE" sz="1200" dirty="0"/>
              <a:t>Forschungsinfrastruktur, Stärkung von Gründungen, Vernetzung von Forschung und</a:t>
            </a:r>
          </a:p>
          <a:p>
            <a:r>
              <a:rPr lang="de-DE" sz="1200" dirty="0"/>
              <a:t>Wirtschaft und Entwicklung und Erprobung moorschonender und treibhausgasreduzierter</a:t>
            </a:r>
          </a:p>
          <a:p>
            <a:r>
              <a:rPr lang="de-DE" sz="1200" dirty="0"/>
              <a:t>Wirtschaftsweisen sowie Produktions- und Verwertungsmöglichkeiten der Erzeugnisse</a:t>
            </a:r>
            <a:endParaRPr lang="de-DE" sz="1100" b="1" dirty="0"/>
          </a:p>
          <a:p>
            <a:endParaRPr lang="de-DE" sz="1400" b="1" dirty="0"/>
          </a:p>
          <a:p>
            <a:r>
              <a:rPr lang="de-DE" sz="1400" b="1" dirty="0"/>
              <a:t>Kurzbeschreibung:</a:t>
            </a:r>
          </a:p>
          <a:p>
            <a:pPr marL="285750" indent="-285750">
              <a:buFontTx/>
              <a:buChar char="-"/>
            </a:pPr>
            <a:r>
              <a:rPr lang="de-DE" sz="1400" dirty="0"/>
              <a:t>Aufbau, Erweiterung von Forschungsinfrastrukturen an Hochschulen u. Forschungseinrichtungen, auch IKT</a:t>
            </a:r>
          </a:p>
          <a:p>
            <a:pPr marL="285750" indent="-285750">
              <a:buFontTx/>
              <a:buChar char="-"/>
            </a:pPr>
            <a:r>
              <a:rPr lang="de-DE" sz="1400" dirty="0"/>
              <a:t>Bereitstellung bzw. Einrichtung von Arbeitsplätzen und/oder die personelle Ausstattung für die erforderliche Organisation und Beratung bei Gründenden/Gründungsinteressierten</a:t>
            </a:r>
          </a:p>
          <a:p>
            <a:pPr marL="285750" indent="-285750">
              <a:buFontTx/>
              <a:buChar char="-"/>
            </a:pPr>
            <a:r>
              <a:rPr lang="de-DE" sz="1400" dirty="0"/>
              <a:t>Kooperationsprojekte für anwendungsorientierte Forschung mit Unternehmen und/oder sonstigen Einrichtungen</a:t>
            </a:r>
          </a:p>
          <a:p>
            <a:pPr marL="285750" indent="-285750">
              <a:buFontTx/>
              <a:buChar char="-"/>
            </a:pPr>
            <a:r>
              <a:rPr lang="de-DE" sz="1400" dirty="0"/>
              <a:t>Interdisziplinäre Innovationsverbünde und Erforschung und Erprobung „nasser Landwirtschaft und „</a:t>
            </a:r>
            <a:r>
              <a:rPr lang="de-DE" sz="1400" dirty="0" err="1"/>
              <a:t>Paludi</a:t>
            </a:r>
            <a:r>
              <a:rPr lang="de-DE" sz="1400" dirty="0"/>
              <a:t>-Kulturen“ sowie deren Erzeugnisse</a:t>
            </a:r>
          </a:p>
          <a:p>
            <a:pPr marL="285750" indent="-285750">
              <a:buFontTx/>
              <a:buChar char="-"/>
            </a:pPr>
            <a:r>
              <a:rPr lang="de-DE" sz="1400" u="sng" dirty="0"/>
              <a:t>Förderempfänger: </a:t>
            </a:r>
            <a:r>
              <a:rPr lang="de-DE" sz="1400" dirty="0"/>
              <a:t>Hochschulen und Forschungseinrichtungen, für den Bereich </a:t>
            </a:r>
            <a:r>
              <a:rPr lang="de-DE" sz="1400" dirty="0" err="1"/>
              <a:t>KliMo</a:t>
            </a:r>
            <a:r>
              <a:rPr lang="de-DE" sz="1400" dirty="0"/>
              <a:t> zusätzlich Körperschaften und Anstalten des öffentlichen Rechts, Vereine</a:t>
            </a:r>
            <a:endParaRPr lang="de-DE" sz="1400" b="1" dirty="0"/>
          </a:p>
          <a:p>
            <a:endParaRPr lang="de-DE" sz="1400" dirty="0"/>
          </a:p>
          <a:p>
            <a:endParaRPr lang="de-DE" sz="1400" dirty="0"/>
          </a:p>
        </p:txBody>
      </p:sp>
      <p:sp>
        <p:nvSpPr>
          <p:cNvPr id="4" name="Textfeld 3">
            <a:extLst>
              <a:ext uri="{FF2B5EF4-FFF2-40B4-BE49-F238E27FC236}">
                <a16:creationId xmlns:a16="http://schemas.microsoft.com/office/drawing/2014/main" id="{2EBC3D05-3AD9-4E30-BE5A-97ADF1A1C890}"/>
              </a:ext>
            </a:extLst>
          </p:cNvPr>
          <p:cNvSpPr txBox="1"/>
          <p:nvPr/>
        </p:nvSpPr>
        <p:spPr>
          <a:xfrm>
            <a:off x="2546075" y="4864826"/>
            <a:ext cx="6039290" cy="246221"/>
          </a:xfrm>
          <a:prstGeom prst="rect">
            <a:avLst/>
          </a:prstGeom>
          <a:noFill/>
        </p:spPr>
        <p:txBody>
          <a:bodyPr wrap="square" rtlCol="0">
            <a:spAutoFit/>
          </a:bodyPr>
          <a:lstStyle/>
          <a:p>
            <a:r>
              <a:rPr lang="de-DE" sz="1000" dirty="0"/>
              <a:t>Ministerium für Wissenschaft und Kultur (MWK)</a:t>
            </a:r>
          </a:p>
        </p:txBody>
      </p:sp>
    </p:spTree>
    <p:extLst>
      <p:ext uri="{BB962C8B-B14F-4D97-AF65-F5344CB8AC3E}">
        <p14:creationId xmlns:p14="http://schemas.microsoft.com/office/powerpoint/2010/main" val="3810520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lstStyle/>
          <a:p>
            <a:r>
              <a:rPr lang="de-DE" dirty="0"/>
              <a:t>Regionale Auftaktveranstaltungen</a:t>
            </a:r>
          </a:p>
        </p:txBody>
      </p:sp>
      <p:sp>
        <p:nvSpPr>
          <p:cNvPr id="3" name="Textplatzhalter 2"/>
          <p:cNvSpPr>
            <a:spLocks noGrp="1"/>
          </p:cNvSpPr>
          <p:nvPr>
            <p:ph type="body" sz="quarter" idx="11"/>
          </p:nvPr>
        </p:nvSpPr>
        <p:spPr>
          <a:xfrm>
            <a:off x="311151" y="593221"/>
            <a:ext cx="7564030" cy="4198519"/>
          </a:xfrm>
        </p:spPr>
        <p:txBody>
          <a:bodyPr/>
          <a:lstStyle/>
          <a:p>
            <a:r>
              <a:rPr lang="de-DE" sz="1400" b="1" dirty="0"/>
              <a:t>Richtlinie für die Öffnung von Hochschulen (ESF+) :</a:t>
            </a:r>
          </a:p>
          <a:p>
            <a:endParaRPr lang="de-DE" sz="1400" b="1" dirty="0"/>
          </a:p>
          <a:p>
            <a:r>
              <a:rPr lang="de-DE" sz="1400" b="1" dirty="0"/>
              <a:t>Ziel: </a:t>
            </a:r>
            <a:r>
              <a:rPr lang="de-DE" sz="1400" dirty="0"/>
              <a:t>Öffnung von Hochschulen für beruflich qualifizierte Weiterbildungsinteressierte mit und ohne formale Hochschulzugangsberechtigung </a:t>
            </a:r>
            <a:endParaRPr lang="de-DE" sz="1400" b="1" dirty="0"/>
          </a:p>
          <a:p>
            <a:endParaRPr lang="de-DE" sz="1400" b="1" dirty="0"/>
          </a:p>
          <a:p>
            <a:r>
              <a:rPr lang="de-DE" sz="1400" b="1" dirty="0"/>
              <a:t>Kurzbeschreibung:</a:t>
            </a:r>
          </a:p>
          <a:p>
            <a:pPr marL="285750" indent="-285750">
              <a:buFontTx/>
              <a:buChar char="-"/>
            </a:pPr>
            <a:r>
              <a:rPr lang="de-DE" sz="1400" dirty="0"/>
              <a:t>Entwicklung und Erprobung von berufsbegleitend und modularisiert nutzbaren Weiterbildungsangeboten an Hochschulen und Einrichtungen der Erwachsenenbildung für beruflich qualifizierte Weiterbildungsinteressierte mit und ohne formale Hochschulzugangsberechtigung in Verbindung mit Maßnahmen zur Unterstützung des Hochschulzugangs sowie des Übergangs vom Beruf in die Hochschule für beruflich Qualifizierte.</a:t>
            </a:r>
          </a:p>
          <a:p>
            <a:pPr marL="285750" indent="-285750">
              <a:buFontTx/>
              <a:buChar char="-"/>
            </a:pPr>
            <a:r>
              <a:rPr lang="de-DE" sz="1400" dirty="0"/>
              <a:t>Dabei Fokus auf das Schließen von Lücken bei bestehenden Angeboten</a:t>
            </a:r>
          </a:p>
          <a:p>
            <a:pPr marL="285750" indent="-285750">
              <a:buFontTx/>
              <a:buChar char="-"/>
            </a:pPr>
            <a:r>
              <a:rPr lang="de-DE" sz="1400" dirty="0"/>
              <a:t>Ausrichtung des Vorhabens an aktuellen zielgruppenspezifischen Bedarfen und Konzeption bedarfsgerechter Bildungsformate</a:t>
            </a:r>
          </a:p>
          <a:p>
            <a:pPr marL="285750" indent="-285750">
              <a:buFontTx/>
              <a:buChar char="-"/>
            </a:pPr>
            <a:r>
              <a:rPr lang="de-DE" sz="1400" u="sng" dirty="0"/>
              <a:t>Förderempfänger:</a:t>
            </a:r>
            <a:r>
              <a:rPr lang="de-DE" sz="1400" b="1" dirty="0"/>
              <a:t> </a:t>
            </a:r>
            <a:r>
              <a:rPr lang="de-DE" altLang="de-DE" sz="1400" dirty="0"/>
              <a:t>Hochschulen und Einrichtungen der Erwachsenenbildung</a:t>
            </a:r>
            <a:endParaRPr lang="de-DE" sz="1400" b="1" dirty="0"/>
          </a:p>
          <a:p>
            <a:pPr marL="285750" indent="-285750">
              <a:buFontTx/>
              <a:buChar char="-"/>
            </a:pPr>
            <a:endParaRPr lang="de-DE" sz="1400" dirty="0"/>
          </a:p>
          <a:p>
            <a:endParaRPr lang="de-DE" sz="1400" dirty="0"/>
          </a:p>
          <a:p>
            <a:endParaRPr lang="de-DE" sz="1400" dirty="0"/>
          </a:p>
        </p:txBody>
      </p:sp>
      <p:sp>
        <p:nvSpPr>
          <p:cNvPr id="4" name="Textfeld 3">
            <a:extLst>
              <a:ext uri="{FF2B5EF4-FFF2-40B4-BE49-F238E27FC236}">
                <a16:creationId xmlns:a16="http://schemas.microsoft.com/office/drawing/2014/main" id="{017A0A4B-08F3-4580-BB8B-51665B7437D0}"/>
              </a:ext>
            </a:extLst>
          </p:cNvPr>
          <p:cNvSpPr txBox="1"/>
          <p:nvPr/>
        </p:nvSpPr>
        <p:spPr>
          <a:xfrm>
            <a:off x="2339167" y="4791740"/>
            <a:ext cx="6039290" cy="246221"/>
          </a:xfrm>
          <a:prstGeom prst="rect">
            <a:avLst/>
          </a:prstGeom>
          <a:noFill/>
        </p:spPr>
        <p:txBody>
          <a:bodyPr wrap="square" rtlCol="0">
            <a:spAutoFit/>
          </a:bodyPr>
          <a:lstStyle/>
          <a:p>
            <a:r>
              <a:rPr lang="de-DE" sz="1000" dirty="0"/>
              <a:t>Ministerium für Wissenschaft und Kultur (MWK)</a:t>
            </a:r>
          </a:p>
        </p:txBody>
      </p:sp>
    </p:spTree>
    <p:extLst>
      <p:ext uri="{BB962C8B-B14F-4D97-AF65-F5344CB8AC3E}">
        <p14:creationId xmlns:p14="http://schemas.microsoft.com/office/powerpoint/2010/main" val="267912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lstStyle/>
          <a:p>
            <a:r>
              <a:rPr lang="de-DE" dirty="0"/>
              <a:t>Regionale Auftaktveranstaltungen</a:t>
            </a:r>
          </a:p>
        </p:txBody>
      </p:sp>
      <p:sp>
        <p:nvSpPr>
          <p:cNvPr id="3" name="Textplatzhalter 2"/>
          <p:cNvSpPr>
            <a:spLocks noGrp="1"/>
          </p:cNvSpPr>
          <p:nvPr>
            <p:ph type="body" sz="quarter" idx="11"/>
          </p:nvPr>
        </p:nvSpPr>
        <p:spPr>
          <a:xfrm>
            <a:off x="311151" y="593221"/>
            <a:ext cx="7564030" cy="4198519"/>
          </a:xfrm>
        </p:spPr>
        <p:txBody>
          <a:bodyPr/>
          <a:lstStyle/>
          <a:p>
            <a:r>
              <a:rPr lang="de-DE" sz="1400" b="1" dirty="0"/>
              <a:t>Richtlinie zur Grundbildung bei Erwachsenen (ESF+) :</a:t>
            </a:r>
          </a:p>
          <a:p>
            <a:endParaRPr lang="de-DE" sz="1400" b="1" dirty="0"/>
          </a:p>
          <a:p>
            <a:r>
              <a:rPr lang="de-DE" sz="1400" b="1" dirty="0"/>
              <a:t>Ziel: </a:t>
            </a:r>
            <a:r>
              <a:rPr lang="de-DE" sz="1400" dirty="0"/>
              <a:t>Abbau der geringen Literalität und damit Verbesserung der Beschäftigungsfähigkeit, Teilhabe am Arbeitsmarkt und sozialer Teilhabe</a:t>
            </a:r>
            <a:endParaRPr lang="de-DE" sz="1400" b="1" dirty="0"/>
          </a:p>
          <a:p>
            <a:endParaRPr lang="de-DE" sz="1400" b="1" dirty="0"/>
          </a:p>
          <a:p>
            <a:r>
              <a:rPr lang="de-DE" sz="1400" b="1" dirty="0"/>
              <a:t>Kurzbeschreibung:</a:t>
            </a:r>
          </a:p>
          <a:p>
            <a:r>
              <a:rPr lang="de-DE" sz="1400" dirty="0"/>
              <a:t>Entwicklung, Erprobung und Durchführung von Konzepten für unterschiedliche Zielgruppen in verschiedenen Feldern der Alphabetisierung/Grundbildung. z.B.</a:t>
            </a:r>
          </a:p>
          <a:p>
            <a:pPr marL="285750" indent="-285750">
              <a:buFont typeface="Arial" panose="020B0604020202020204" pitchFamily="34" charset="0"/>
              <a:buChar char="•"/>
            </a:pPr>
            <a:r>
              <a:rPr lang="de-DE" sz="1400" dirty="0"/>
              <a:t>Neuentwicklung von Bildungsmaßnahmen für unterschiedliche Zielgruppen; </a:t>
            </a:r>
          </a:p>
          <a:p>
            <a:pPr marL="285750" indent="-285750">
              <a:buFont typeface="Arial" panose="020B0604020202020204" pitchFamily="34" charset="0"/>
              <a:buChar char="•"/>
            </a:pPr>
            <a:r>
              <a:rPr lang="de-DE" sz="1400" dirty="0"/>
              <a:t>(didaktische) Weiterentwicklung bzw. Anpassung an regionale und zielgruppenspezifische Gegebenheiten bestehender Konzepte; </a:t>
            </a:r>
          </a:p>
          <a:p>
            <a:pPr marL="285750" indent="-285750">
              <a:buFont typeface="Arial" panose="020B0604020202020204" pitchFamily="34" charset="0"/>
              <a:buChar char="•"/>
            </a:pPr>
            <a:r>
              <a:rPr lang="de-DE" sz="1400" dirty="0"/>
              <a:t>Netzwerkaktivitäten, Ansprache und Sensibilisierung</a:t>
            </a:r>
          </a:p>
          <a:p>
            <a:pPr marL="285750" indent="-285750">
              <a:buFont typeface="Arial" panose="020B0604020202020204" pitchFamily="34" charset="0"/>
              <a:buChar char="•"/>
            </a:pPr>
            <a:r>
              <a:rPr lang="de-DE" sz="1400" u="sng" dirty="0"/>
              <a:t>Förderempfänger:</a:t>
            </a:r>
            <a:r>
              <a:rPr lang="de-DE" sz="1400" dirty="0"/>
              <a:t> </a:t>
            </a:r>
            <a:r>
              <a:rPr lang="de-DE" altLang="de-DE" sz="1400" dirty="0"/>
              <a:t>Einrichtungen der Erwachsenenbildung nach dem NEBG</a:t>
            </a:r>
            <a:endParaRPr lang="de-DE" sz="1400" dirty="0"/>
          </a:p>
          <a:p>
            <a:pPr marL="285750" indent="-285750">
              <a:buFont typeface="Arial" panose="020B0604020202020204" pitchFamily="34" charset="0"/>
              <a:buChar char="•"/>
            </a:pPr>
            <a:endParaRPr lang="de-DE" sz="1400" dirty="0"/>
          </a:p>
          <a:p>
            <a:endParaRPr lang="de-DE" sz="1400" dirty="0"/>
          </a:p>
          <a:p>
            <a:endParaRPr lang="de-DE" sz="1400" dirty="0"/>
          </a:p>
        </p:txBody>
      </p:sp>
      <p:sp>
        <p:nvSpPr>
          <p:cNvPr id="4" name="Textfeld 3">
            <a:extLst>
              <a:ext uri="{FF2B5EF4-FFF2-40B4-BE49-F238E27FC236}">
                <a16:creationId xmlns:a16="http://schemas.microsoft.com/office/drawing/2014/main" id="{017A0A4B-08F3-4580-BB8B-51665B7437D0}"/>
              </a:ext>
            </a:extLst>
          </p:cNvPr>
          <p:cNvSpPr txBox="1"/>
          <p:nvPr/>
        </p:nvSpPr>
        <p:spPr>
          <a:xfrm>
            <a:off x="2339167" y="4791740"/>
            <a:ext cx="6039290" cy="246221"/>
          </a:xfrm>
          <a:prstGeom prst="rect">
            <a:avLst/>
          </a:prstGeom>
          <a:noFill/>
        </p:spPr>
        <p:txBody>
          <a:bodyPr wrap="square" rtlCol="0">
            <a:spAutoFit/>
          </a:bodyPr>
          <a:lstStyle/>
          <a:p>
            <a:r>
              <a:rPr lang="de-DE" sz="1000" dirty="0"/>
              <a:t>Ministerium für Wissenschaft und Kultur (MWK)</a:t>
            </a:r>
          </a:p>
        </p:txBody>
      </p:sp>
    </p:spTree>
    <p:extLst>
      <p:ext uri="{BB962C8B-B14F-4D97-AF65-F5344CB8AC3E}">
        <p14:creationId xmlns:p14="http://schemas.microsoft.com/office/powerpoint/2010/main" val="3503120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lstStyle/>
          <a:p>
            <a:r>
              <a:rPr lang="de-DE" dirty="0"/>
              <a:t>Regionale Auftaktveranstaltungen</a:t>
            </a:r>
          </a:p>
        </p:txBody>
      </p:sp>
      <p:sp>
        <p:nvSpPr>
          <p:cNvPr id="3" name="Textplatzhalter 2"/>
          <p:cNvSpPr>
            <a:spLocks noGrp="1"/>
          </p:cNvSpPr>
          <p:nvPr>
            <p:ph type="body" sz="quarter" idx="11"/>
          </p:nvPr>
        </p:nvSpPr>
        <p:spPr>
          <a:xfrm>
            <a:off x="310793" y="666307"/>
            <a:ext cx="7564030" cy="4198519"/>
          </a:xfrm>
        </p:spPr>
        <p:txBody>
          <a:bodyPr/>
          <a:lstStyle/>
          <a:p>
            <a:r>
              <a:rPr lang="de-DE" sz="1400" b="1" dirty="0"/>
              <a:t>Ressort: MWK</a:t>
            </a:r>
          </a:p>
          <a:p>
            <a:endParaRPr lang="de-DE" sz="1400" b="1" dirty="0"/>
          </a:p>
          <a:p>
            <a:r>
              <a:rPr lang="de-DE" sz="1400" b="1" dirty="0"/>
              <a:t>Standnummer: 6 	(Innovation durch Hochschulen und Forschungseinrichtungen)  </a:t>
            </a:r>
          </a:p>
          <a:p>
            <a:r>
              <a:rPr lang="de-DE" sz="1400" b="1" dirty="0"/>
              <a:t>		      11 	(Öffnung von Hochschulen und Grundbildung bei Erwachsenen in 				Niedersachsen)</a:t>
            </a:r>
          </a:p>
          <a:p>
            <a:endParaRPr lang="de-DE" sz="1400" b="1" dirty="0"/>
          </a:p>
          <a:p>
            <a:r>
              <a:rPr lang="de-DE" sz="1400" b="1" dirty="0"/>
              <a:t>Ansprechpartnerinnen bei der Veranstaltung:</a:t>
            </a:r>
          </a:p>
          <a:p>
            <a:br>
              <a:rPr lang="de-DE" sz="1400" dirty="0"/>
            </a:br>
            <a:r>
              <a:rPr lang="de-DE" sz="1400" dirty="0"/>
              <a:t>Stand 6:</a:t>
            </a:r>
          </a:p>
          <a:p>
            <a:r>
              <a:rPr lang="de-DE" sz="1400" dirty="0"/>
              <a:t>Frau Petersmann</a:t>
            </a:r>
          </a:p>
          <a:p>
            <a:r>
              <a:rPr lang="de-DE" sz="1400" dirty="0"/>
              <a:t>Mail: </a:t>
            </a:r>
            <a:r>
              <a:rPr lang="de-DE" sz="1400" dirty="0">
                <a:hlinkClick r:id="rId2"/>
              </a:rPr>
              <a:t>sandra.petersmann@mwk.niedersachsen.de</a:t>
            </a:r>
            <a:endParaRPr lang="de-DE" sz="1400" dirty="0"/>
          </a:p>
          <a:p>
            <a:r>
              <a:rPr lang="de-DE" sz="1400" dirty="0"/>
              <a:t>Tel. 0511-120-2656</a:t>
            </a:r>
          </a:p>
          <a:p>
            <a:endParaRPr lang="de-DE" sz="1400" dirty="0"/>
          </a:p>
          <a:p>
            <a:r>
              <a:rPr lang="de-DE" sz="1400" dirty="0"/>
              <a:t>Stand 11: </a:t>
            </a:r>
          </a:p>
          <a:p>
            <a:r>
              <a:rPr lang="de-DE" sz="1400" dirty="0"/>
              <a:t>Frau </a:t>
            </a:r>
            <a:r>
              <a:rPr lang="de-DE" sz="1400" dirty="0" err="1"/>
              <a:t>Gröper</a:t>
            </a:r>
            <a:endParaRPr lang="de-DE" sz="1400" dirty="0"/>
          </a:p>
          <a:p>
            <a:r>
              <a:rPr lang="de-DE" sz="1400" dirty="0"/>
              <a:t>Mail: </a:t>
            </a:r>
            <a:r>
              <a:rPr lang="de-DE" dirty="0">
                <a:hlinkClick r:id="rId3"/>
              </a:rPr>
              <a:t>dana.groeper@mwk.niedersachsen.de</a:t>
            </a:r>
            <a:endParaRPr lang="de-DE" dirty="0"/>
          </a:p>
          <a:p>
            <a:r>
              <a:rPr lang="de-DE" sz="1400" dirty="0"/>
              <a:t>Tel. 0511-120-2490</a:t>
            </a:r>
          </a:p>
        </p:txBody>
      </p:sp>
    </p:spTree>
    <p:extLst>
      <p:ext uri="{BB962C8B-B14F-4D97-AF65-F5344CB8AC3E}">
        <p14:creationId xmlns:p14="http://schemas.microsoft.com/office/powerpoint/2010/main" val="639632920"/>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Klassisch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B-AHA-14040_Master_PPT.thmx</Template>
  <TotalTime>0</TotalTime>
  <Words>639</Words>
  <Application>Microsoft Office PowerPoint</Application>
  <PresentationFormat>Bildschirmpräsentation (16:9)</PresentationFormat>
  <Paragraphs>85</Paragraphs>
  <Slides>6</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6</vt:i4>
      </vt:variant>
    </vt:vector>
  </HeadingPairs>
  <TitlesOfParts>
    <vt:vector size="9" baseType="lpstr">
      <vt:lpstr>Arial</vt:lpstr>
      <vt:lpstr>Calibri</vt:lpstr>
      <vt:lpstr>Office-Design</vt:lpstr>
      <vt:lpstr>PowerPoint-Präsentation</vt:lpstr>
      <vt:lpstr>PowerPoint-Präsentation</vt:lpstr>
      <vt:lpstr>PowerPoint-Präsentation</vt:lpstr>
      <vt:lpstr>PowerPoint-Präsentation</vt:lpstr>
      <vt:lpstr>PowerPoint-Präsentation</vt:lpstr>
      <vt:lpstr>PowerPoint-Präsentation</vt:lpstr>
    </vt:vector>
  </TitlesOfParts>
  <Company>B&amp;B. Markenagentur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David Bussenius</dc:creator>
  <cp:lastModifiedBy>Petersmann, Sandra (MWK)</cp:lastModifiedBy>
  <cp:revision>109</cp:revision>
  <dcterms:created xsi:type="dcterms:W3CDTF">2016-03-01T08:53:27Z</dcterms:created>
  <dcterms:modified xsi:type="dcterms:W3CDTF">2022-02-28T13:54:01Z</dcterms:modified>
</cp:coreProperties>
</file>