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177" r:id="rId2"/>
  </p:sldMasterIdLst>
  <p:notesMasterIdLst>
    <p:notesMasterId r:id="rId14"/>
  </p:notesMasterIdLst>
  <p:handoutMasterIdLst>
    <p:handoutMasterId r:id="rId15"/>
  </p:handoutMasterIdLst>
  <p:sldIdLst>
    <p:sldId id="256" r:id="rId3"/>
    <p:sldId id="272" r:id="rId4"/>
    <p:sldId id="525" r:id="rId5"/>
    <p:sldId id="534" r:id="rId6"/>
    <p:sldId id="526" r:id="rId7"/>
    <p:sldId id="528" r:id="rId8"/>
    <p:sldId id="529" r:id="rId9"/>
    <p:sldId id="530" r:id="rId10"/>
    <p:sldId id="531" r:id="rId11"/>
    <p:sldId id="532" r:id="rId12"/>
    <p:sldId id="533" r:id="rId13"/>
  </p:sldIdLst>
  <p:sldSz cx="12192000" cy="6858000"/>
  <p:notesSz cx="6797675" cy="9926638"/>
  <p:custShowLst>
    <p:custShow name="Sem GHRS" id="0">
      <p:sldLst/>
    </p:custShow>
    <p:custShow name="Sem GHRS kompakt" id="1">
      <p:sldLst/>
    </p:custShow>
    <p:custShow name="Sem BBS" id="2">
      <p:sldLst/>
    </p:custShow>
    <p:custShow name="Sem BBS kompakt" id="3">
      <p:sldLst/>
    </p:custShow>
    <p:custShow name="NLSCHB" id="4">
      <p:sldLst/>
    </p:custShow>
    <p:custShow name="NLSCHB kompakt" id="5">
      <p:sldLst/>
    </p:custShow>
  </p:custShow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orient="horz" pos="799" userDrawn="1">
          <p15:clr>
            <a:srgbClr val="A4A3A4"/>
          </p15:clr>
        </p15:guide>
        <p15:guide id="5" orient="horz" pos="1888" userDrawn="1">
          <p15:clr>
            <a:srgbClr val="A4A3A4"/>
          </p15:clr>
        </p15:guide>
        <p15:guide id="6" pos="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FF"/>
    <a:srgbClr val="FFCCCC"/>
    <a:srgbClr val="99FF99"/>
    <a:srgbClr val="FF9900"/>
    <a:srgbClr val="FFEDB3"/>
    <a:srgbClr val="FFFF00"/>
    <a:srgbClr val="0066CC"/>
    <a:srgbClr val="990033"/>
    <a:srgbClr val="669900"/>
    <a:srgbClr val="0065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4" autoAdjust="0"/>
    <p:restoredTop sz="96837" autoAdjust="0"/>
  </p:normalViewPr>
  <p:slideViewPr>
    <p:cSldViewPr showGuides="1">
      <p:cViewPr varScale="1">
        <p:scale>
          <a:sx n="85" d="100"/>
          <a:sy n="85" d="100"/>
        </p:scale>
        <p:origin x="246" y="84"/>
      </p:cViewPr>
      <p:guideLst>
        <p:guide orient="horz" pos="2160"/>
        <p:guide orient="horz" pos="1253"/>
        <p:guide orient="horz" pos="981"/>
        <p:guide orient="horz" pos="799"/>
        <p:guide orient="horz" pos="1888"/>
        <p:guide pos="8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144018" cy="14401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195F60-0668-4822-A885-87E55EB8C662}" type="doc">
      <dgm:prSet loTypeId="urn:microsoft.com/office/officeart/2005/8/layout/cycle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de-DE"/>
        </a:p>
      </dgm:t>
    </dgm:pt>
    <dgm:pt modelId="{CBBAF53B-A9BC-4C49-8A75-2FB43214C942}">
      <dgm:prSet phldrT="[Text]" custT="1"/>
      <dgm:spPr/>
      <dgm:t>
        <a:bodyPr/>
        <a:lstStyle/>
        <a:p>
          <a:r>
            <a:rPr lang="de-DE" sz="1100" dirty="0"/>
            <a:t>Beratung Unterricht und Schulentwicklung</a:t>
          </a:r>
        </a:p>
      </dgm:t>
    </dgm:pt>
    <dgm:pt modelId="{43971B8E-3669-42D3-A9E4-C69D5F4AFF83}" type="parTrans" cxnId="{AAAD113A-8FC8-4E2F-974B-2082A775A4B1}">
      <dgm:prSet/>
      <dgm:spPr/>
      <dgm:t>
        <a:bodyPr/>
        <a:lstStyle/>
        <a:p>
          <a:endParaRPr lang="de-DE"/>
        </a:p>
      </dgm:t>
    </dgm:pt>
    <dgm:pt modelId="{6E0EBFC1-C171-4DC0-A881-3F974E9C704C}" type="sibTrans" cxnId="{AAAD113A-8FC8-4E2F-974B-2082A775A4B1}">
      <dgm:prSet/>
      <dgm:spPr/>
      <dgm:t>
        <a:bodyPr/>
        <a:lstStyle/>
        <a:p>
          <a:endParaRPr lang="de-DE"/>
        </a:p>
      </dgm:t>
    </dgm:pt>
    <dgm:pt modelId="{94FBA6AB-FD0B-43BD-90BD-B8A0CC10220F}">
      <dgm:prSet phldrT="[Text]" custT="1"/>
      <dgm:spPr/>
      <dgm:t>
        <a:bodyPr/>
        <a:lstStyle/>
        <a:p>
          <a:r>
            <a:rPr lang="de-DE" sz="1100" dirty="0"/>
            <a:t>Beratung zu Sprach-fördermaßnahmen</a:t>
          </a:r>
        </a:p>
      </dgm:t>
    </dgm:pt>
    <dgm:pt modelId="{555F471A-6F5A-43B2-809D-893E7774D018}" type="parTrans" cxnId="{614B6E41-1694-45AB-877A-EAC7700FC694}">
      <dgm:prSet/>
      <dgm:spPr/>
      <dgm:t>
        <a:bodyPr/>
        <a:lstStyle/>
        <a:p>
          <a:endParaRPr lang="de-DE"/>
        </a:p>
      </dgm:t>
    </dgm:pt>
    <dgm:pt modelId="{1870C155-90F6-444F-860C-71FED3109559}" type="sibTrans" cxnId="{614B6E41-1694-45AB-877A-EAC7700FC694}">
      <dgm:prSet/>
      <dgm:spPr/>
      <dgm:t>
        <a:bodyPr/>
        <a:lstStyle/>
        <a:p>
          <a:endParaRPr lang="de-DE"/>
        </a:p>
      </dgm:t>
    </dgm:pt>
    <dgm:pt modelId="{D939D5C8-06DA-4A5F-9CB0-BEF8D167DAF7}">
      <dgm:prSet phldrT="[Text]" custT="1"/>
      <dgm:spPr/>
      <dgm:t>
        <a:bodyPr/>
        <a:lstStyle/>
        <a:p>
          <a:r>
            <a:rPr lang="de-DE" sz="1050" dirty="0"/>
            <a:t>Empfehlungen zum Unterrichtsmaterial</a:t>
          </a:r>
        </a:p>
      </dgm:t>
    </dgm:pt>
    <dgm:pt modelId="{0CF6E552-19D1-4E4F-B96C-AFB89C5B46CB}" type="parTrans" cxnId="{AC8BF39F-E5AF-46E9-A411-2152F39F5A7F}">
      <dgm:prSet/>
      <dgm:spPr/>
      <dgm:t>
        <a:bodyPr/>
        <a:lstStyle/>
        <a:p>
          <a:endParaRPr lang="de-DE"/>
        </a:p>
      </dgm:t>
    </dgm:pt>
    <dgm:pt modelId="{27607BFA-BC75-4350-8DF0-32BF0D3D9950}" type="sibTrans" cxnId="{AC8BF39F-E5AF-46E9-A411-2152F39F5A7F}">
      <dgm:prSet/>
      <dgm:spPr/>
      <dgm:t>
        <a:bodyPr/>
        <a:lstStyle/>
        <a:p>
          <a:endParaRPr lang="de-DE"/>
        </a:p>
      </dgm:t>
    </dgm:pt>
    <dgm:pt modelId="{BFBD24E3-DFEB-4544-BFD2-62A888AA063F}">
      <dgm:prSet phldrT="[Text]" custT="1"/>
      <dgm:spPr/>
      <dgm:t>
        <a:bodyPr/>
        <a:lstStyle/>
        <a:p>
          <a:r>
            <a:rPr lang="de-DE" sz="1400" dirty="0"/>
            <a:t>Interkulturelle Elternarbeit</a:t>
          </a:r>
        </a:p>
      </dgm:t>
    </dgm:pt>
    <dgm:pt modelId="{3F4A003E-3D5A-4A25-A968-D4E19102E1C6}" type="parTrans" cxnId="{F376F227-DF9E-40B1-A0F0-CC9F40B2F279}">
      <dgm:prSet/>
      <dgm:spPr/>
      <dgm:t>
        <a:bodyPr/>
        <a:lstStyle/>
        <a:p>
          <a:endParaRPr lang="de-DE"/>
        </a:p>
      </dgm:t>
    </dgm:pt>
    <dgm:pt modelId="{68777CA7-55BE-42CC-A4DD-CCB5FD0A924F}" type="sibTrans" cxnId="{F376F227-DF9E-40B1-A0F0-CC9F40B2F279}">
      <dgm:prSet/>
      <dgm:spPr/>
      <dgm:t>
        <a:bodyPr/>
        <a:lstStyle/>
        <a:p>
          <a:endParaRPr lang="de-DE"/>
        </a:p>
      </dgm:t>
    </dgm:pt>
    <dgm:pt modelId="{4D0EF2D2-1CBA-4335-B75E-D19A07DD3C29}">
      <dgm:prSet phldrT="[Text]" custT="1"/>
      <dgm:spPr/>
      <dgm:t>
        <a:bodyPr/>
        <a:lstStyle/>
        <a:p>
          <a:r>
            <a:rPr lang="de-DE" sz="1400" dirty="0"/>
            <a:t>Fortbildungen</a:t>
          </a:r>
        </a:p>
      </dgm:t>
    </dgm:pt>
    <dgm:pt modelId="{6F3367EE-76FA-4B08-AC63-824EB379F6A8}" type="parTrans" cxnId="{9AA88285-252B-480D-93D3-0B29E76DDCB3}">
      <dgm:prSet/>
      <dgm:spPr/>
      <dgm:t>
        <a:bodyPr/>
        <a:lstStyle/>
        <a:p>
          <a:endParaRPr lang="de-DE"/>
        </a:p>
      </dgm:t>
    </dgm:pt>
    <dgm:pt modelId="{0BA565DD-CE78-4675-B7E2-0B0EF07532A4}" type="sibTrans" cxnId="{9AA88285-252B-480D-93D3-0B29E76DDCB3}">
      <dgm:prSet/>
      <dgm:spPr/>
      <dgm:t>
        <a:bodyPr/>
        <a:lstStyle/>
        <a:p>
          <a:endParaRPr lang="de-DE"/>
        </a:p>
      </dgm:t>
    </dgm:pt>
    <dgm:pt modelId="{8AA4CD0E-376F-4A56-99CB-C66EB9B1D770}">
      <dgm:prSet phldrT="[Text]" custT="1"/>
      <dgm:spPr/>
      <dgm:t>
        <a:bodyPr/>
        <a:lstStyle/>
        <a:p>
          <a:r>
            <a:rPr lang="de-DE" sz="1200" dirty="0"/>
            <a:t>Beratung zu Sprach-</a:t>
          </a:r>
          <a:r>
            <a:rPr lang="de-DE" sz="1200" dirty="0" err="1"/>
            <a:t>förderkonzepten</a:t>
          </a:r>
          <a:endParaRPr lang="de-DE" sz="1200" dirty="0"/>
        </a:p>
      </dgm:t>
    </dgm:pt>
    <dgm:pt modelId="{C7D24B50-F4C4-46E7-ADA2-7742C5BF55C8}" type="parTrans" cxnId="{CF4EE0D9-97B7-46C8-BA9C-9B98EC24461A}">
      <dgm:prSet/>
      <dgm:spPr/>
      <dgm:t>
        <a:bodyPr/>
        <a:lstStyle/>
        <a:p>
          <a:endParaRPr lang="de-DE"/>
        </a:p>
      </dgm:t>
    </dgm:pt>
    <dgm:pt modelId="{93477F2C-0C0E-47C2-B79D-609AF1E8141E}" type="sibTrans" cxnId="{CF4EE0D9-97B7-46C8-BA9C-9B98EC24461A}">
      <dgm:prSet/>
      <dgm:spPr/>
      <dgm:t>
        <a:bodyPr/>
        <a:lstStyle/>
        <a:p>
          <a:endParaRPr lang="de-DE"/>
        </a:p>
      </dgm:t>
    </dgm:pt>
    <dgm:pt modelId="{2C58E8AA-7A09-43A1-B6FD-A66EB3E38246}">
      <dgm:prSet phldrT="[Text]" custT="1"/>
      <dgm:spPr/>
      <dgm:t>
        <a:bodyPr/>
        <a:lstStyle/>
        <a:p>
          <a:r>
            <a:rPr lang="de-DE" sz="1100" dirty="0"/>
            <a:t>Vernetzung der Schulen und mit außerschulischen Partnern</a:t>
          </a:r>
        </a:p>
      </dgm:t>
    </dgm:pt>
    <dgm:pt modelId="{A9710E39-2519-44E4-A69F-DE3340F81E18}" type="parTrans" cxnId="{3B02FB84-7E4A-4620-B4AA-11DC4DCF6802}">
      <dgm:prSet/>
      <dgm:spPr/>
      <dgm:t>
        <a:bodyPr/>
        <a:lstStyle/>
        <a:p>
          <a:endParaRPr lang="de-DE"/>
        </a:p>
      </dgm:t>
    </dgm:pt>
    <dgm:pt modelId="{B9C191BF-9A0E-48BA-8F60-6BE9061B2B3C}" type="sibTrans" cxnId="{3B02FB84-7E4A-4620-B4AA-11DC4DCF6802}">
      <dgm:prSet/>
      <dgm:spPr/>
      <dgm:t>
        <a:bodyPr/>
        <a:lstStyle/>
        <a:p>
          <a:endParaRPr lang="de-DE"/>
        </a:p>
      </dgm:t>
    </dgm:pt>
    <dgm:pt modelId="{63EA9E83-8C9A-483B-8977-076832C93F49}" type="pres">
      <dgm:prSet presAssocID="{BE195F60-0668-4822-A885-87E55EB8C66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4737B3A-450E-4644-842D-3D15737F5986}" type="pres">
      <dgm:prSet presAssocID="{CBBAF53B-A9BC-4C49-8A75-2FB43214C94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417DF4F-48CA-4CAD-B860-B2161803FF51}" type="pres">
      <dgm:prSet presAssocID="{CBBAF53B-A9BC-4C49-8A75-2FB43214C942}" presName="spNode" presStyleCnt="0"/>
      <dgm:spPr/>
    </dgm:pt>
    <dgm:pt modelId="{096987F2-3DF5-43A1-ACDE-B426A1EAF63C}" type="pres">
      <dgm:prSet presAssocID="{6E0EBFC1-C171-4DC0-A881-3F974E9C704C}" presName="sibTrans" presStyleLbl="sibTrans1D1" presStyleIdx="0" presStyleCnt="7"/>
      <dgm:spPr/>
      <dgm:t>
        <a:bodyPr/>
        <a:lstStyle/>
        <a:p>
          <a:endParaRPr lang="de-DE"/>
        </a:p>
      </dgm:t>
    </dgm:pt>
    <dgm:pt modelId="{02660DD0-B600-4C72-9373-61C487D45BEB}" type="pres">
      <dgm:prSet presAssocID="{8AA4CD0E-376F-4A56-99CB-C66EB9B1D77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00F754D-CF27-4999-A67D-8BA788FAB50C}" type="pres">
      <dgm:prSet presAssocID="{8AA4CD0E-376F-4A56-99CB-C66EB9B1D770}" presName="spNode" presStyleCnt="0"/>
      <dgm:spPr/>
    </dgm:pt>
    <dgm:pt modelId="{FFB6DA3A-CDDA-4CE2-B0DD-55D2398EEFC0}" type="pres">
      <dgm:prSet presAssocID="{93477F2C-0C0E-47C2-B79D-609AF1E8141E}" presName="sibTrans" presStyleLbl="sibTrans1D1" presStyleIdx="1" presStyleCnt="7"/>
      <dgm:spPr/>
      <dgm:t>
        <a:bodyPr/>
        <a:lstStyle/>
        <a:p>
          <a:endParaRPr lang="de-DE"/>
        </a:p>
      </dgm:t>
    </dgm:pt>
    <dgm:pt modelId="{46BD388B-8C4F-4A92-BF46-1B0F08B0125A}" type="pres">
      <dgm:prSet presAssocID="{94FBA6AB-FD0B-43BD-90BD-B8A0CC10220F}" presName="node" presStyleLbl="node1" presStyleIdx="2" presStyleCnt="7" custScaleX="104978" custScaleY="11826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9479C5-176C-4F51-AE38-CE4833A1C69A}" type="pres">
      <dgm:prSet presAssocID="{94FBA6AB-FD0B-43BD-90BD-B8A0CC10220F}" presName="spNode" presStyleCnt="0"/>
      <dgm:spPr/>
    </dgm:pt>
    <dgm:pt modelId="{C9E46881-16F8-4D83-A5AF-A3C9E4221972}" type="pres">
      <dgm:prSet presAssocID="{1870C155-90F6-444F-860C-71FED3109559}" presName="sibTrans" presStyleLbl="sibTrans1D1" presStyleIdx="2" presStyleCnt="7"/>
      <dgm:spPr/>
      <dgm:t>
        <a:bodyPr/>
        <a:lstStyle/>
        <a:p>
          <a:endParaRPr lang="de-DE"/>
        </a:p>
      </dgm:t>
    </dgm:pt>
    <dgm:pt modelId="{718D576B-3B06-4060-BD6A-FC1674E858C8}" type="pres">
      <dgm:prSet presAssocID="{D939D5C8-06DA-4A5F-9CB0-BEF8D167DAF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F32FBD6-2B1A-47F3-A5FB-DC707B9C949F}" type="pres">
      <dgm:prSet presAssocID="{D939D5C8-06DA-4A5F-9CB0-BEF8D167DAF7}" presName="spNode" presStyleCnt="0"/>
      <dgm:spPr/>
    </dgm:pt>
    <dgm:pt modelId="{F0AF4A6C-8DEE-4433-85C2-0EA972835F59}" type="pres">
      <dgm:prSet presAssocID="{27607BFA-BC75-4350-8DF0-32BF0D3D9950}" presName="sibTrans" presStyleLbl="sibTrans1D1" presStyleIdx="3" presStyleCnt="7"/>
      <dgm:spPr/>
      <dgm:t>
        <a:bodyPr/>
        <a:lstStyle/>
        <a:p>
          <a:endParaRPr lang="de-DE"/>
        </a:p>
      </dgm:t>
    </dgm:pt>
    <dgm:pt modelId="{63269B05-FAD1-4BAF-89DF-EDBF989D46E3}" type="pres">
      <dgm:prSet presAssocID="{BFBD24E3-DFEB-4544-BFD2-62A888AA063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A6BD3B-2282-40A7-B123-D5126D2ED759}" type="pres">
      <dgm:prSet presAssocID="{BFBD24E3-DFEB-4544-BFD2-62A888AA063F}" presName="spNode" presStyleCnt="0"/>
      <dgm:spPr/>
    </dgm:pt>
    <dgm:pt modelId="{8252AF4E-E7BD-4EEB-B7A2-CF880022A1C7}" type="pres">
      <dgm:prSet presAssocID="{68777CA7-55BE-42CC-A4DD-CCB5FD0A924F}" presName="sibTrans" presStyleLbl="sibTrans1D1" presStyleIdx="4" presStyleCnt="7"/>
      <dgm:spPr/>
      <dgm:t>
        <a:bodyPr/>
        <a:lstStyle/>
        <a:p>
          <a:endParaRPr lang="de-DE"/>
        </a:p>
      </dgm:t>
    </dgm:pt>
    <dgm:pt modelId="{388FF29F-6EAA-4258-B74F-F37B04E2B220}" type="pres">
      <dgm:prSet presAssocID="{4D0EF2D2-1CBA-4335-B75E-D19A07DD3C2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4182045-17EC-4AAB-B59A-724843A5F8A5}" type="pres">
      <dgm:prSet presAssocID="{4D0EF2D2-1CBA-4335-B75E-D19A07DD3C29}" presName="spNode" presStyleCnt="0"/>
      <dgm:spPr/>
    </dgm:pt>
    <dgm:pt modelId="{9566892B-9BCE-4FAE-A425-44D2A1DA4F3C}" type="pres">
      <dgm:prSet presAssocID="{0BA565DD-CE78-4675-B7E2-0B0EF07532A4}" presName="sibTrans" presStyleLbl="sibTrans1D1" presStyleIdx="5" presStyleCnt="7"/>
      <dgm:spPr/>
      <dgm:t>
        <a:bodyPr/>
        <a:lstStyle/>
        <a:p>
          <a:endParaRPr lang="de-DE"/>
        </a:p>
      </dgm:t>
    </dgm:pt>
    <dgm:pt modelId="{4131D0D2-6D7D-4B12-B54B-45430CCF3122}" type="pres">
      <dgm:prSet presAssocID="{2C58E8AA-7A09-43A1-B6FD-A66EB3E3824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8E9A21-0C59-4D95-B82B-5F4A68EA50D7}" type="pres">
      <dgm:prSet presAssocID="{2C58E8AA-7A09-43A1-B6FD-A66EB3E38246}" presName="spNode" presStyleCnt="0"/>
      <dgm:spPr/>
    </dgm:pt>
    <dgm:pt modelId="{28F4C020-EA26-4A6C-ABDD-B54E14C085F5}" type="pres">
      <dgm:prSet presAssocID="{B9C191BF-9A0E-48BA-8F60-6BE9061B2B3C}" presName="sibTrans" presStyleLbl="sibTrans1D1" presStyleIdx="6" presStyleCnt="7"/>
      <dgm:spPr/>
      <dgm:t>
        <a:bodyPr/>
        <a:lstStyle/>
        <a:p>
          <a:endParaRPr lang="de-DE"/>
        </a:p>
      </dgm:t>
    </dgm:pt>
  </dgm:ptLst>
  <dgm:cxnLst>
    <dgm:cxn modelId="{7991FCF5-898C-4827-9169-19EFB8CC5C10}" type="presOf" srcId="{8AA4CD0E-376F-4A56-99CB-C66EB9B1D770}" destId="{02660DD0-B600-4C72-9373-61C487D45BEB}" srcOrd="0" destOrd="0" presId="urn:microsoft.com/office/officeart/2005/8/layout/cycle6"/>
    <dgm:cxn modelId="{16FA686E-B28A-498E-AC60-DF5A73A399AD}" type="presOf" srcId="{0BA565DD-CE78-4675-B7E2-0B0EF07532A4}" destId="{9566892B-9BCE-4FAE-A425-44D2A1DA4F3C}" srcOrd="0" destOrd="0" presId="urn:microsoft.com/office/officeart/2005/8/layout/cycle6"/>
    <dgm:cxn modelId="{CF4EE0D9-97B7-46C8-BA9C-9B98EC24461A}" srcId="{BE195F60-0668-4822-A885-87E55EB8C662}" destId="{8AA4CD0E-376F-4A56-99CB-C66EB9B1D770}" srcOrd="1" destOrd="0" parTransId="{C7D24B50-F4C4-46E7-ADA2-7742C5BF55C8}" sibTransId="{93477F2C-0C0E-47C2-B79D-609AF1E8141E}"/>
    <dgm:cxn modelId="{2832841B-8D3C-4886-9B82-44494519E30C}" type="presOf" srcId="{D939D5C8-06DA-4A5F-9CB0-BEF8D167DAF7}" destId="{718D576B-3B06-4060-BD6A-FC1674E858C8}" srcOrd="0" destOrd="0" presId="urn:microsoft.com/office/officeart/2005/8/layout/cycle6"/>
    <dgm:cxn modelId="{3B02FB84-7E4A-4620-B4AA-11DC4DCF6802}" srcId="{BE195F60-0668-4822-A885-87E55EB8C662}" destId="{2C58E8AA-7A09-43A1-B6FD-A66EB3E38246}" srcOrd="6" destOrd="0" parTransId="{A9710E39-2519-44E4-A69F-DE3340F81E18}" sibTransId="{B9C191BF-9A0E-48BA-8F60-6BE9061B2B3C}"/>
    <dgm:cxn modelId="{A02CCDF7-E2F8-4116-AD70-E203C178D7FA}" type="presOf" srcId="{1870C155-90F6-444F-860C-71FED3109559}" destId="{C9E46881-16F8-4D83-A5AF-A3C9E4221972}" srcOrd="0" destOrd="0" presId="urn:microsoft.com/office/officeart/2005/8/layout/cycle6"/>
    <dgm:cxn modelId="{1BEADF11-BACB-4B55-8C10-A0F461619158}" type="presOf" srcId="{BFBD24E3-DFEB-4544-BFD2-62A888AA063F}" destId="{63269B05-FAD1-4BAF-89DF-EDBF989D46E3}" srcOrd="0" destOrd="0" presId="urn:microsoft.com/office/officeart/2005/8/layout/cycle6"/>
    <dgm:cxn modelId="{2DDA0CD6-82D6-41F3-8A2C-4BBC1515066D}" type="presOf" srcId="{68777CA7-55BE-42CC-A4DD-CCB5FD0A924F}" destId="{8252AF4E-E7BD-4EEB-B7A2-CF880022A1C7}" srcOrd="0" destOrd="0" presId="urn:microsoft.com/office/officeart/2005/8/layout/cycle6"/>
    <dgm:cxn modelId="{AAAD113A-8FC8-4E2F-974B-2082A775A4B1}" srcId="{BE195F60-0668-4822-A885-87E55EB8C662}" destId="{CBBAF53B-A9BC-4C49-8A75-2FB43214C942}" srcOrd="0" destOrd="0" parTransId="{43971B8E-3669-42D3-A9E4-C69D5F4AFF83}" sibTransId="{6E0EBFC1-C171-4DC0-A881-3F974E9C704C}"/>
    <dgm:cxn modelId="{807902F3-E66C-4B65-9FD5-25034206792E}" type="presOf" srcId="{CBBAF53B-A9BC-4C49-8A75-2FB43214C942}" destId="{24737B3A-450E-4644-842D-3D15737F5986}" srcOrd="0" destOrd="0" presId="urn:microsoft.com/office/officeart/2005/8/layout/cycle6"/>
    <dgm:cxn modelId="{626FE239-7CF8-4B24-AEF7-4472960CE66A}" type="presOf" srcId="{94FBA6AB-FD0B-43BD-90BD-B8A0CC10220F}" destId="{46BD388B-8C4F-4A92-BF46-1B0F08B0125A}" srcOrd="0" destOrd="0" presId="urn:microsoft.com/office/officeart/2005/8/layout/cycle6"/>
    <dgm:cxn modelId="{F2A998B5-1109-4588-BA7C-4A7E8FB26407}" type="presOf" srcId="{2C58E8AA-7A09-43A1-B6FD-A66EB3E38246}" destId="{4131D0D2-6D7D-4B12-B54B-45430CCF3122}" srcOrd="0" destOrd="0" presId="urn:microsoft.com/office/officeart/2005/8/layout/cycle6"/>
    <dgm:cxn modelId="{D66AC15B-B72D-459D-AB32-D1E815F4BA96}" type="presOf" srcId="{6E0EBFC1-C171-4DC0-A881-3F974E9C704C}" destId="{096987F2-3DF5-43A1-ACDE-B426A1EAF63C}" srcOrd="0" destOrd="0" presId="urn:microsoft.com/office/officeart/2005/8/layout/cycle6"/>
    <dgm:cxn modelId="{9AA88285-252B-480D-93D3-0B29E76DDCB3}" srcId="{BE195F60-0668-4822-A885-87E55EB8C662}" destId="{4D0EF2D2-1CBA-4335-B75E-D19A07DD3C29}" srcOrd="5" destOrd="0" parTransId="{6F3367EE-76FA-4B08-AC63-824EB379F6A8}" sibTransId="{0BA565DD-CE78-4675-B7E2-0B0EF07532A4}"/>
    <dgm:cxn modelId="{FA42FF4E-AF20-4FBB-846A-BB5D29A29980}" type="presOf" srcId="{4D0EF2D2-1CBA-4335-B75E-D19A07DD3C29}" destId="{388FF29F-6EAA-4258-B74F-F37B04E2B220}" srcOrd="0" destOrd="0" presId="urn:microsoft.com/office/officeart/2005/8/layout/cycle6"/>
    <dgm:cxn modelId="{F376F227-DF9E-40B1-A0F0-CC9F40B2F279}" srcId="{BE195F60-0668-4822-A885-87E55EB8C662}" destId="{BFBD24E3-DFEB-4544-BFD2-62A888AA063F}" srcOrd="4" destOrd="0" parTransId="{3F4A003E-3D5A-4A25-A968-D4E19102E1C6}" sibTransId="{68777CA7-55BE-42CC-A4DD-CCB5FD0A924F}"/>
    <dgm:cxn modelId="{A0A2B6CB-6458-4297-8D02-EBD3F6F9F839}" type="presOf" srcId="{93477F2C-0C0E-47C2-B79D-609AF1E8141E}" destId="{FFB6DA3A-CDDA-4CE2-B0DD-55D2398EEFC0}" srcOrd="0" destOrd="0" presId="urn:microsoft.com/office/officeart/2005/8/layout/cycle6"/>
    <dgm:cxn modelId="{1B0594CC-D518-43EE-91E3-A5E7E3500FEB}" type="presOf" srcId="{B9C191BF-9A0E-48BA-8F60-6BE9061B2B3C}" destId="{28F4C020-EA26-4A6C-ABDD-B54E14C085F5}" srcOrd="0" destOrd="0" presId="urn:microsoft.com/office/officeart/2005/8/layout/cycle6"/>
    <dgm:cxn modelId="{AC8BF39F-E5AF-46E9-A411-2152F39F5A7F}" srcId="{BE195F60-0668-4822-A885-87E55EB8C662}" destId="{D939D5C8-06DA-4A5F-9CB0-BEF8D167DAF7}" srcOrd="3" destOrd="0" parTransId="{0CF6E552-19D1-4E4F-B96C-AFB89C5B46CB}" sibTransId="{27607BFA-BC75-4350-8DF0-32BF0D3D9950}"/>
    <dgm:cxn modelId="{5C1EE10C-C44D-4F3D-9A6C-02EA829ABCE0}" type="presOf" srcId="{BE195F60-0668-4822-A885-87E55EB8C662}" destId="{63EA9E83-8C9A-483B-8977-076832C93F49}" srcOrd="0" destOrd="0" presId="urn:microsoft.com/office/officeart/2005/8/layout/cycle6"/>
    <dgm:cxn modelId="{614B6E41-1694-45AB-877A-EAC7700FC694}" srcId="{BE195F60-0668-4822-A885-87E55EB8C662}" destId="{94FBA6AB-FD0B-43BD-90BD-B8A0CC10220F}" srcOrd="2" destOrd="0" parTransId="{555F471A-6F5A-43B2-809D-893E7774D018}" sibTransId="{1870C155-90F6-444F-860C-71FED3109559}"/>
    <dgm:cxn modelId="{D34D381D-F978-4C36-A35F-2AACF17DE767}" type="presOf" srcId="{27607BFA-BC75-4350-8DF0-32BF0D3D9950}" destId="{F0AF4A6C-8DEE-4433-85C2-0EA972835F59}" srcOrd="0" destOrd="0" presId="urn:microsoft.com/office/officeart/2005/8/layout/cycle6"/>
    <dgm:cxn modelId="{F6021E95-CCDE-4FAF-A342-F1D16C4FD8C8}" type="presParOf" srcId="{63EA9E83-8C9A-483B-8977-076832C93F49}" destId="{24737B3A-450E-4644-842D-3D15737F5986}" srcOrd="0" destOrd="0" presId="urn:microsoft.com/office/officeart/2005/8/layout/cycle6"/>
    <dgm:cxn modelId="{EEE1AB18-E85A-48DD-96D8-5DA5EECE7570}" type="presParOf" srcId="{63EA9E83-8C9A-483B-8977-076832C93F49}" destId="{F417DF4F-48CA-4CAD-B860-B2161803FF51}" srcOrd="1" destOrd="0" presId="urn:microsoft.com/office/officeart/2005/8/layout/cycle6"/>
    <dgm:cxn modelId="{B1F8CBD4-7BB3-46C0-A28D-ECF7CF92D6F5}" type="presParOf" srcId="{63EA9E83-8C9A-483B-8977-076832C93F49}" destId="{096987F2-3DF5-43A1-ACDE-B426A1EAF63C}" srcOrd="2" destOrd="0" presId="urn:microsoft.com/office/officeart/2005/8/layout/cycle6"/>
    <dgm:cxn modelId="{4D2AC67A-CADD-4B25-8F39-FD51CD859602}" type="presParOf" srcId="{63EA9E83-8C9A-483B-8977-076832C93F49}" destId="{02660DD0-B600-4C72-9373-61C487D45BEB}" srcOrd="3" destOrd="0" presId="urn:microsoft.com/office/officeart/2005/8/layout/cycle6"/>
    <dgm:cxn modelId="{BD5368A6-CA85-4EEC-8A34-F17DDE226131}" type="presParOf" srcId="{63EA9E83-8C9A-483B-8977-076832C93F49}" destId="{900F754D-CF27-4999-A67D-8BA788FAB50C}" srcOrd="4" destOrd="0" presId="urn:microsoft.com/office/officeart/2005/8/layout/cycle6"/>
    <dgm:cxn modelId="{B239B422-D910-4437-AC97-43D18D210F36}" type="presParOf" srcId="{63EA9E83-8C9A-483B-8977-076832C93F49}" destId="{FFB6DA3A-CDDA-4CE2-B0DD-55D2398EEFC0}" srcOrd="5" destOrd="0" presId="urn:microsoft.com/office/officeart/2005/8/layout/cycle6"/>
    <dgm:cxn modelId="{8CCF62F3-6B47-4367-AC2F-1AFFD3EDCDE1}" type="presParOf" srcId="{63EA9E83-8C9A-483B-8977-076832C93F49}" destId="{46BD388B-8C4F-4A92-BF46-1B0F08B0125A}" srcOrd="6" destOrd="0" presId="urn:microsoft.com/office/officeart/2005/8/layout/cycle6"/>
    <dgm:cxn modelId="{CA4DBEF8-9765-44A2-9A53-B905613A4062}" type="presParOf" srcId="{63EA9E83-8C9A-483B-8977-076832C93F49}" destId="{2F9479C5-176C-4F51-AE38-CE4833A1C69A}" srcOrd="7" destOrd="0" presId="urn:microsoft.com/office/officeart/2005/8/layout/cycle6"/>
    <dgm:cxn modelId="{783474DA-8E7F-45B1-9CD9-4B27C36C0594}" type="presParOf" srcId="{63EA9E83-8C9A-483B-8977-076832C93F49}" destId="{C9E46881-16F8-4D83-A5AF-A3C9E4221972}" srcOrd="8" destOrd="0" presId="urn:microsoft.com/office/officeart/2005/8/layout/cycle6"/>
    <dgm:cxn modelId="{31AAEBC1-0A6E-4942-AB5D-595BCDECBAE9}" type="presParOf" srcId="{63EA9E83-8C9A-483B-8977-076832C93F49}" destId="{718D576B-3B06-4060-BD6A-FC1674E858C8}" srcOrd="9" destOrd="0" presId="urn:microsoft.com/office/officeart/2005/8/layout/cycle6"/>
    <dgm:cxn modelId="{7C6390A1-62B9-42FF-AF62-3C48211CD9D9}" type="presParOf" srcId="{63EA9E83-8C9A-483B-8977-076832C93F49}" destId="{4F32FBD6-2B1A-47F3-A5FB-DC707B9C949F}" srcOrd="10" destOrd="0" presId="urn:microsoft.com/office/officeart/2005/8/layout/cycle6"/>
    <dgm:cxn modelId="{CA9FD93B-B0D5-4C6E-9B18-883B87C5FDF8}" type="presParOf" srcId="{63EA9E83-8C9A-483B-8977-076832C93F49}" destId="{F0AF4A6C-8DEE-4433-85C2-0EA972835F59}" srcOrd="11" destOrd="0" presId="urn:microsoft.com/office/officeart/2005/8/layout/cycle6"/>
    <dgm:cxn modelId="{49B93572-41B7-4E5C-B2C5-C575F1DA7147}" type="presParOf" srcId="{63EA9E83-8C9A-483B-8977-076832C93F49}" destId="{63269B05-FAD1-4BAF-89DF-EDBF989D46E3}" srcOrd="12" destOrd="0" presId="urn:microsoft.com/office/officeart/2005/8/layout/cycle6"/>
    <dgm:cxn modelId="{0E599BC4-4AAB-4067-A698-9DC28A3EA806}" type="presParOf" srcId="{63EA9E83-8C9A-483B-8977-076832C93F49}" destId="{FAA6BD3B-2282-40A7-B123-D5126D2ED759}" srcOrd="13" destOrd="0" presId="urn:microsoft.com/office/officeart/2005/8/layout/cycle6"/>
    <dgm:cxn modelId="{D2B5CCB7-EC14-40BD-86C2-9859CDCEA836}" type="presParOf" srcId="{63EA9E83-8C9A-483B-8977-076832C93F49}" destId="{8252AF4E-E7BD-4EEB-B7A2-CF880022A1C7}" srcOrd="14" destOrd="0" presId="urn:microsoft.com/office/officeart/2005/8/layout/cycle6"/>
    <dgm:cxn modelId="{23F35EA8-9835-4E3C-92AA-F8EBD9F3B86B}" type="presParOf" srcId="{63EA9E83-8C9A-483B-8977-076832C93F49}" destId="{388FF29F-6EAA-4258-B74F-F37B04E2B220}" srcOrd="15" destOrd="0" presId="urn:microsoft.com/office/officeart/2005/8/layout/cycle6"/>
    <dgm:cxn modelId="{2FCD21BB-33CC-457F-96CF-1BE18119313A}" type="presParOf" srcId="{63EA9E83-8C9A-483B-8977-076832C93F49}" destId="{C4182045-17EC-4AAB-B59A-724843A5F8A5}" srcOrd="16" destOrd="0" presId="urn:microsoft.com/office/officeart/2005/8/layout/cycle6"/>
    <dgm:cxn modelId="{88EA73EB-EE0A-4AD8-8EE7-B1293C8245D7}" type="presParOf" srcId="{63EA9E83-8C9A-483B-8977-076832C93F49}" destId="{9566892B-9BCE-4FAE-A425-44D2A1DA4F3C}" srcOrd="17" destOrd="0" presId="urn:microsoft.com/office/officeart/2005/8/layout/cycle6"/>
    <dgm:cxn modelId="{08A17A11-B751-4108-ACE7-5FDD2F6B9DAE}" type="presParOf" srcId="{63EA9E83-8C9A-483B-8977-076832C93F49}" destId="{4131D0D2-6D7D-4B12-B54B-45430CCF3122}" srcOrd="18" destOrd="0" presId="urn:microsoft.com/office/officeart/2005/8/layout/cycle6"/>
    <dgm:cxn modelId="{6B4EB20C-D061-4E2A-9458-14626E7FA4FA}" type="presParOf" srcId="{63EA9E83-8C9A-483B-8977-076832C93F49}" destId="{D48E9A21-0C59-4D95-B82B-5F4A68EA50D7}" srcOrd="19" destOrd="0" presId="urn:microsoft.com/office/officeart/2005/8/layout/cycle6"/>
    <dgm:cxn modelId="{4FBEEAEA-2A49-4B6C-A34A-78D11FFCF6FA}" type="presParOf" srcId="{63EA9E83-8C9A-483B-8977-076832C93F49}" destId="{28F4C020-EA26-4A6C-ABDD-B54E14C085F5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E17780-1729-4C6C-B7AF-9CF3460440EC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de-DE"/>
        </a:p>
      </dgm:t>
    </dgm:pt>
    <dgm:pt modelId="{24FBAF22-1B10-415E-B8E8-874A3D80EC78}">
      <dgm:prSet phldrT="[Text]"/>
      <dgm:spPr/>
      <dgm:t>
        <a:bodyPr/>
        <a:lstStyle/>
        <a:p>
          <a:r>
            <a:rPr lang="de-DE" dirty="0"/>
            <a:t>Sprachbildungszentrum Lüneburg </a:t>
          </a:r>
        </a:p>
        <a:p>
          <a:r>
            <a:rPr lang="de-DE" dirty="0"/>
            <a:t>Team bestehend aus einer Koordinatorin und vier Beraterinnen für Sprachbildung und Interkulturelle Bildung</a:t>
          </a:r>
        </a:p>
      </dgm:t>
    </dgm:pt>
    <dgm:pt modelId="{78959D27-56AE-43DF-AF1B-165D0C22AAE5}" type="parTrans" cxnId="{7965BE4C-32C4-4F2E-BADC-36A92E5579B1}">
      <dgm:prSet/>
      <dgm:spPr/>
      <dgm:t>
        <a:bodyPr/>
        <a:lstStyle/>
        <a:p>
          <a:endParaRPr lang="de-DE"/>
        </a:p>
      </dgm:t>
    </dgm:pt>
    <dgm:pt modelId="{FBAD3902-09F6-4934-BAF5-8A0B365EFB24}" type="sibTrans" cxnId="{7965BE4C-32C4-4F2E-BADC-36A92E5579B1}">
      <dgm:prSet/>
      <dgm:spPr/>
      <dgm:t>
        <a:bodyPr/>
        <a:lstStyle/>
        <a:p>
          <a:endParaRPr lang="de-DE"/>
        </a:p>
      </dgm:t>
    </dgm:pt>
    <dgm:pt modelId="{2B046125-6D7E-4D3E-AC19-741E9B5637B9}">
      <dgm:prSet phldrT="[Text]"/>
      <dgm:spPr/>
      <dgm:t>
        <a:bodyPr/>
        <a:lstStyle/>
        <a:p>
          <a:r>
            <a:rPr lang="de-DE" dirty="0"/>
            <a:t>Zuständig für die Bereiche:</a:t>
          </a:r>
        </a:p>
        <a:p>
          <a:r>
            <a:rPr lang="de-DE" dirty="0"/>
            <a:t>Stadt und Landkreis Lüneburg</a:t>
          </a:r>
        </a:p>
        <a:p>
          <a:r>
            <a:rPr lang="de-DE" dirty="0"/>
            <a:t>Landkreis Lüchow-Dannenberg</a:t>
          </a:r>
        </a:p>
        <a:p>
          <a:r>
            <a:rPr lang="de-DE" dirty="0"/>
            <a:t>Landkreis Osterholz</a:t>
          </a:r>
        </a:p>
        <a:p>
          <a:r>
            <a:rPr lang="de-DE" dirty="0"/>
            <a:t>Landkreis Harburg</a:t>
          </a:r>
        </a:p>
      </dgm:t>
    </dgm:pt>
    <dgm:pt modelId="{353E7DA8-E912-4192-A574-46E252B0B68D}" type="parTrans" cxnId="{C8A3DE94-761D-4746-B1B0-6E1C7B2122EA}">
      <dgm:prSet/>
      <dgm:spPr/>
      <dgm:t>
        <a:bodyPr/>
        <a:lstStyle/>
        <a:p>
          <a:endParaRPr lang="de-DE"/>
        </a:p>
      </dgm:t>
    </dgm:pt>
    <dgm:pt modelId="{DDEFE5AA-DE85-408F-BD92-5DC18743E96E}" type="sibTrans" cxnId="{C8A3DE94-761D-4746-B1B0-6E1C7B2122EA}">
      <dgm:prSet/>
      <dgm:spPr/>
      <dgm:t>
        <a:bodyPr/>
        <a:lstStyle/>
        <a:p>
          <a:endParaRPr lang="de-DE"/>
        </a:p>
      </dgm:t>
    </dgm:pt>
    <dgm:pt modelId="{15649134-5464-4A3D-81A3-5EE641388FC3}">
      <dgm:prSet phldrT="[Text]"/>
      <dgm:spPr/>
      <dgm:t>
        <a:bodyPr/>
        <a:lstStyle/>
        <a:p>
          <a:r>
            <a:rPr lang="de-DE" dirty="0"/>
            <a:t>Weiterführende Schulen Sek I</a:t>
          </a:r>
        </a:p>
      </dgm:t>
    </dgm:pt>
    <dgm:pt modelId="{19B8EECF-B6CF-4BB5-BEBF-1DEE9B471102}" type="parTrans" cxnId="{CD7EEC49-69BB-47BA-BAE9-8B6232D239BB}">
      <dgm:prSet/>
      <dgm:spPr/>
      <dgm:t>
        <a:bodyPr/>
        <a:lstStyle/>
        <a:p>
          <a:endParaRPr lang="de-DE"/>
        </a:p>
      </dgm:t>
    </dgm:pt>
    <dgm:pt modelId="{C0108026-967D-47BD-AC9B-A8B84B67B523}" type="sibTrans" cxnId="{CD7EEC49-69BB-47BA-BAE9-8B6232D239BB}">
      <dgm:prSet/>
      <dgm:spPr/>
      <dgm:t>
        <a:bodyPr/>
        <a:lstStyle/>
        <a:p>
          <a:endParaRPr lang="de-DE"/>
        </a:p>
      </dgm:t>
    </dgm:pt>
    <dgm:pt modelId="{2682A5BF-FCCC-45E1-9E83-6C773DD1B5A2}">
      <dgm:prSet phldrT="[Text]"/>
      <dgm:spPr/>
      <dgm:t>
        <a:bodyPr/>
        <a:lstStyle/>
        <a:p>
          <a:r>
            <a:rPr lang="de-DE" dirty="0"/>
            <a:t>Weiterführende Schulen Sek II</a:t>
          </a:r>
        </a:p>
      </dgm:t>
    </dgm:pt>
    <dgm:pt modelId="{AFE325AF-7D76-4AA8-A71E-1DDA1929B82F}" type="parTrans" cxnId="{CE656F74-2FD8-43DA-B01A-147768476991}">
      <dgm:prSet/>
      <dgm:spPr/>
      <dgm:t>
        <a:bodyPr/>
        <a:lstStyle/>
        <a:p>
          <a:endParaRPr lang="de-DE"/>
        </a:p>
      </dgm:t>
    </dgm:pt>
    <dgm:pt modelId="{8421EF4A-1E32-4A8A-8664-E8C5683B4240}" type="sibTrans" cxnId="{CE656F74-2FD8-43DA-B01A-147768476991}">
      <dgm:prSet/>
      <dgm:spPr/>
      <dgm:t>
        <a:bodyPr/>
        <a:lstStyle/>
        <a:p>
          <a:endParaRPr lang="de-DE"/>
        </a:p>
      </dgm:t>
    </dgm:pt>
    <dgm:pt modelId="{B7D4B2C1-C562-4C9D-9D64-AFCF274D3251}">
      <dgm:prSet phldrT="[Text]"/>
      <dgm:spPr/>
      <dgm:t>
        <a:bodyPr/>
        <a:lstStyle/>
        <a:p>
          <a:r>
            <a:rPr lang="de-DE" dirty="0"/>
            <a:t>Grundschulen</a:t>
          </a:r>
        </a:p>
      </dgm:t>
    </dgm:pt>
    <dgm:pt modelId="{034B3337-3CCB-4408-9A57-6913E81950A1}" type="parTrans" cxnId="{7A9A23E1-8906-40DE-93BB-244530DB79CD}">
      <dgm:prSet/>
      <dgm:spPr/>
      <dgm:t>
        <a:bodyPr/>
        <a:lstStyle/>
        <a:p>
          <a:endParaRPr lang="de-DE"/>
        </a:p>
      </dgm:t>
    </dgm:pt>
    <dgm:pt modelId="{13F18B35-D1D5-4846-B606-D05BD51ADC2A}" type="sibTrans" cxnId="{7A9A23E1-8906-40DE-93BB-244530DB79CD}">
      <dgm:prSet/>
      <dgm:spPr/>
      <dgm:t>
        <a:bodyPr/>
        <a:lstStyle/>
        <a:p>
          <a:endParaRPr lang="de-DE"/>
        </a:p>
      </dgm:t>
    </dgm:pt>
    <dgm:pt modelId="{D6D726A1-56BE-4755-A36D-6558B3A4CA41}">
      <dgm:prSet phldrT="[Text]"/>
      <dgm:spPr/>
      <dgm:t>
        <a:bodyPr/>
        <a:lstStyle/>
        <a:p>
          <a:r>
            <a:rPr lang="de-DE" dirty="0"/>
            <a:t>BBS</a:t>
          </a:r>
        </a:p>
      </dgm:t>
    </dgm:pt>
    <dgm:pt modelId="{FAED9EB5-E17B-4B9B-A998-F0B2262FC172}" type="parTrans" cxnId="{A5CCF0C4-C37E-4D1D-815B-A08AB5561D0B}">
      <dgm:prSet/>
      <dgm:spPr/>
      <dgm:t>
        <a:bodyPr/>
        <a:lstStyle/>
        <a:p>
          <a:endParaRPr lang="de-DE"/>
        </a:p>
      </dgm:t>
    </dgm:pt>
    <dgm:pt modelId="{F91BCF6F-5AA4-4FDC-AF88-ED2EA6BE9C09}" type="sibTrans" cxnId="{A5CCF0C4-C37E-4D1D-815B-A08AB5561D0B}">
      <dgm:prSet/>
      <dgm:spPr/>
      <dgm:t>
        <a:bodyPr/>
        <a:lstStyle/>
        <a:p>
          <a:endParaRPr lang="de-DE"/>
        </a:p>
      </dgm:t>
    </dgm:pt>
    <dgm:pt modelId="{1FC275C5-EE7A-4291-B372-AE8F10A72356}" type="pres">
      <dgm:prSet presAssocID="{5EE17780-1729-4C6C-B7AF-9CF3460440E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C13DF373-3CCC-47FB-A006-B8095628796C}" type="pres">
      <dgm:prSet presAssocID="{24FBAF22-1B10-415E-B8E8-874A3D80EC78}" presName="vertOne" presStyleCnt="0"/>
      <dgm:spPr/>
    </dgm:pt>
    <dgm:pt modelId="{F69FE250-FDDF-434F-8A4F-C0BB3F68A4DF}" type="pres">
      <dgm:prSet presAssocID="{24FBAF22-1B10-415E-B8E8-874A3D80EC7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FA59D05-44B6-41AE-AA76-00A21EFA7205}" type="pres">
      <dgm:prSet presAssocID="{24FBAF22-1B10-415E-B8E8-874A3D80EC78}" presName="parTransOne" presStyleCnt="0"/>
      <dgm:spPr/>
    </dgm:pt>
    <dgm:pt modelId="{DDF4E463-3D84-4C1A-9F99-EC124B511863}" type="pres">
      <dgm:prSet presAssocID="{24FBAF22-1B10-415E-B8E8-874A3D80EC78}" presName="horzOne" presStyleCnt="0"/>
      <dgm:spPr/>
    </dgm:pt>
    <dgm:pt modelId="{78DCB7D0-CFAA-44E8-8C28-33BF77B7946A}" type="pres">
      <dgm:prSet presAssocID="{2B046125-6D7E-4D3E-AC19-741E9B5637B9}" presName="vertTwo" presStyleCnt="0"/>
      <dgm:spPr/>
    </dgm:pt>
    <dgm:pt modelId="{AEF42270-DD1B-4066-8D04-DA604AAA69B4}" type="pres">
      <dgm:prSet presAssocID="{2B046125-6D7E-4D3E-AC19-741E9B5637B9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9336F49-1847-4F28-94FA-2BFF66A7BAB6}" type="pres">
      <dgm:prSet presAssocID="{2B046125-6D7E-4D3E-AC19-741E9B5637B9}" presName="parTransTwo" presStyleCnt="0"/>
      <dgm:spPr/>
    </dgm:pt>
    <dgm:pt modelId="{3C3E11E8-7D0F-45A4-9A7B-F634BEDD637B}" type="pres">
      <dgm:prSet presAssocID="{2B046125-6D7E-4D3E-AC19-741E9B5637B9}" presName="horzTwo" presStyleCnt="0"/>
      <dgm:spPr/>
    </dgm:pt>
    <dgm:pt modelId="{D3E5794B-9405-4506-8F28-0724259457D5}" type="pres">
      <dgm:prSet presAssocID="{15649134-5464-4A3D-81A3-5EE641388FC3}" presName="vertThree" presStyleCnt="0"/>
      <dgm:spPr/>
    </dgm:pt>
    <dgm:pt modelId="{E409DA2D-D1B3-47F8-9D85-57A440CF39F3}" type="pres">
      <dgm:prSet presAssocID="{15649134-5464-4A3D-81A3-5EE641388FC3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0FDDE3E-58AE-4EFA-970D-248181543298}" type="pres">
      <dgm:prSet presAssocID="{15649134-5464-4A3D-81A3-5EE641388FC3}" presName="horzThree" presStyleCnt="0"/>
      <dgm:spPr/>
    </dgm:pt>
    <dgm:pt modelId="{1F0CA18D-137D-4F6C-BFDA-C75969AE250C}" type="pres">
      <dgm:prSet presAssocID="{C0108026-967D-47BD-AC9B-A8B84B67B523}" presName="sibSpaceThree" presStyleCnt="0"/>
      <dgm:spPr/>
    </dgm:pt>
    <dgm:pt modelId="{019DCEF7-A68C-4B82-9276-4ED86FF76E48}" type="pres">
      <dgm:prSet presAssocID="{2682A5BF-FCCC-45E1-9E83-6C773DD1B5A2}" presName="vertThree" presStyleCnt="0"/>
      <dgm:spPr/>
    </dgm:pt>
    <dgm:pt modelId="{D66B094F-BAB4-4A8A-9368-75FE64E17974}" type="pres">
      <dgm:prSet presAssocID="{2682A5BF-FCCC-45E1-9E83-6C773DD1B5A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CC9C8CC-1CBD-4CCB-8695-53A030FC5441}" type="pres">
      <dgm:prSet presAssocID="{2682A5BF-FCCC-45E1-9E83-6C773DD1B5A2}" presName="horzThree" presStyleCnt="0"/>
      <dgm:spPr/>
    </dgm:pt>
    <dgm:pt modelId="{7A92A977-7E44-49A0-AEBA-3E45CB2BABF1}" type="pres">
      <dgm:prSet presAssocID="{DDEFE5AA-DE85-408F-BD92-5DC18743E96E}" presName="sibSpaceTwo" presStyleCnt="0"/>
      <dgm:spPr/>
    </dgm:pt>
    <dgm:pt modelId="{E74F7C38-D905-4708-9145-66B54A8408B9}" type="pres">
      <dgm:prSet presAssocID="{B7D4B2C1-C562-4C9D-9D64-AFCF274D3251}" presName="vertTwo" presStyleCnt="0"/>
      <dgm:spPr/>
    </dgm:pt>
    <dgm:pt modelId="{53553F00-6F9D-4996-BAD2-5968A98670CC}" type="pres">
      <dgm:prSet presAssocID="{B7D4B2C1-C562-4C9D-9D64-AFCF274D325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7640E41-285E-4AD9-A883-B74196268E70}" type="pres">
      <dgm:prSet presAssocID="{B7D4B2C1-C562-4C9D-9D64-AFCF274D3251}" presName="parTransTwo" presStyleCnt="0"/>
      <dgm:spPr/>
    </dgm:pt>
    <dgm:pt modelId="{B859B343-E525-44E6-B98C-D9FDBD7A7B7E}" type="pres">
      <dgm:prSet presAssocID="{B7D4B2C1-C562-4C9D-9D64-AFCF274D3251}" presName="horzTwo" presStyleCnt="0"/>
      <dgm:spPr/>
    </dgm:pt>
    <dgm:pt modelId="{B44EAE16-902D-43E7-BBB2-0A553251009E}" type="pres">
      <dgm:prSet presAssocID="{D6D726A1-56BE-4755-A36D-6558B3A4CA41}" presName="vertThree" presStyleCnt="0"/>
      <dgm:spPr/>
    </dgm:pt>
    <dgm:pt modelId="{6E58F138-3B07-4BCD-97EC-AA22C7BC46A2}" type="pres">
      <dgm:prSet presAssocID="{D6D726A1-56BE-4755-A36D-6558B3A4CA41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2640CE6A-C53D-44E6-AA45-351436E9C64F}" type="pres">
      <dgm:prSet presAssocID="{D6D726A1-56BE-4755-A36D-6558B3A4CA41}" presName="horzThree" presStyleCnt="0"/>
      <dgm:spPr/>
    </dgm:pt>
  </dgm:ptLst>
  <dgm:cxnLst>
    <dgm:cxn modelId="{CD7EEC49-69BB-47BA-BAE9-8B6232D239BB}" srcId="{2B046125-6D7E-4D3E-AC19-741E9B5637B9}" destId="{15649134-5464-4A3D-81A3-5EE641388FC3}" srcOrd="0" destOrd="0" parTransId="{19B8EECF-B6CF-4BB5-BEBF-1DEE9B471102}" sibTransId="{C0108026-967D-47BD-AC9B-A8B84B67B523}"/>
    <dgm:cxn modelId="{A5CCF0C4-C37E-4D1D-815B-A08AB5561D0B}" srcId="{B7D4B2C1-C562-4C9D-9D64-AFCF274D3251}" destId="{D6D726A1-56BE-4755-A36D-6558B3A4CA41}" srcOrd="0" destOrd="0" parTransId="{FAED9EB5-E17B-4B9B-A998-F0B2262FC172}" sibTransId="{F91BCF6F-5AA4-4FDC-AF88-ED2EA6BE9C09}"/>
    <dgm:cxn modelId="{C9FEBCF5-E7FD-476F-934E-F53FDEB9E591}" type="presOf" srcId="{B7D4B2C1-C562-4C9D-9D64-AFCF274D3251}" destId="{53553F00-6F9D-4996-BAD2-5968A98670CC}" srcOrd="0" destOrd="0" presId="urn:microsoft.com/office/officeart/2005/8/layout/hierarchy4"/>
    <dgm:cxn modelId="{7965BE4C-32C4-4F2E-BADC-36A92E5579B1}" srcId="{5EE17780-1729-4C6C-B7AF-9CF3460440EC}" destId="{24FBAF22-1B10-415E-B8E8-874A3D80EC78}" srcOrd="0" destOrd="0" parTransId="{78959D27-56AE-43DF-AF1B-165D0C22AAE5}" sibTransId="{FBAD3902-09F6-4934-BAF5-8A0B365EFB24}"/>
    <dgm:cxn modelId="{CE656F74-2FD8-43DA-B01A-147768476991}" srcId="{2B046125-6D7E-4D3E-AC19-741E9B5637B9}" destId="{2682A5BF-FCCC-45E1-9E83-6C773DD1B5A2}" srcOrd="1" destOrd="0" parTransId="{AFE325AF-7D76-4AA8-A71E-1DDA1929B82F}" sibTransId="{8421EF4A-1E32-4A8A-8664-E8C5683B4240}"/>
    <dgm:cxn modelId="{B8828A97-E579-40EA-8021-40D51D978BA4}" type="presOf" srcId="{5EE17780-1729-4C6C-B7AF-9CF3460440EC}" destId="{1FC275C5-EE7A-4291-B372-AE8F10A72356}" srcOrd="0" destOrd="0" presId="urn:microsoft.com/office/officeart/2005/8/layout/hierarchy4"/>
    <dgm:cxn modelId="{C8B599BB-3AD2-4D74-8547-4A3A2B12D6A2}" type="presOf" srcId="{D6D726A1-56BE-4755-A36D-6558B3A4CA41}" destId="{6E58F138-3B07-4BCD-97EC-AA22C7BC46A2}" srcOrd="0" destOrd="0" presId="urn:microsoft.com/office/officeart/2005/8/layout/hierarchy4"/>
    <dgm:cxn modelId="{C8A3DE94-761D-4746-B1B0-6E1C7B2122EA}" srcId="{24FBAF22-1B10-415E-B8E8-874A3D80EC78}" destId="{2B046125-6D7E-4D3E-AC19-741E9B5637B9}" srcOrd="0" destOrd="0" parTransId="{353E7DA8-E912-4192-A574-46E252B0B68D}" sibTransId="{DDEFE5AA-DE85-408F-BD92-5DC18743E96E}"/>
    <dgm:cxn modelId="{9B3189FD-9A83-4188-987C-80C412A31F7A}" type="presOf" srcId="{24FBAF22-1B10-415E-B8E8-874A3D80EC78}" destId="{F69FE250-FDDF-434F-8A4F-C0BB3F68A4DF}" srcOrd="0" destOrd="0" presId="urn:microsoft.com/office/officeart/2005/8/layout/hierarchy4"/>
    <dgm:cxn modelId="{7A9A23E1-8906-40DE-93BB-244530DB79CD}" srcId="{24FBAF22-1B10-415E-B8E8-874A3D80EC78}" destId="{B7D4B2C1-C562-4C9D-9D64-AFCF274D3251}" srcOrd="1" destOrd="0" parTransId="{034B3337-3CCB-4408-9A57-6913E81950A1}" sibTransId="{13F18B35-D1D5-4846-B606-D05BD51ADC2A}"/>
    <dgm:cxn modelId="{E7100128-0A70-4C6E-B4A7-090605C7C694}" type="presOf" srcId="{2682A5BF-FCCC-45E1-9E83-6C773DD1B5A2}" destId="{D66B094F-BAB4-4A8A-9368-75FE64E17974}" srcOrd="0" destOrd="0" presId="urn:microsoft.com/office/officeart/2005/8/layout/hierarchy4"/>
    <dgm:cxn modelId="{290C3AE4-EA28-46C7-B147-98BCDD4308DC}" type="presOf" srcId="{15649134-5464-4A3D-81A3-5EE641388FC3}" destId="{E409DA2D-D1B3-47F8-9D85-57A440CF39F3}" srcOrd="0" destOrd="0" presId="urn:microsoft.com/office/officeart/2005/8/layout/hierarchy4"/>
    <dgm:cxn modelId="{06B7EE0A-4D94-4366-99A8-05C34F14CF72}" type="presOf" srcId="{2B046125-6D7E-4D3E-AC19-741E9B5637B9}" destId="{AEF42270-DD1B-4066-8D04-DA604AAA69B4}" srcOrd="0" destOrd="0" presId="urn:microsoft.com/office/officeart/2005/8/layout/hierarchy4"/>
    <dgm:cxn modelId="{7258BCB1-0E3B-40E6-A19A-784DE1605D67}" type="presParOf" srcId="{1FC275C5-EE7A-4291-B372-AE8F10A72356}" destId="{C13DF373-3CCC-47FB-A006-B8095628796C}" srcOrd="0" destOrd="0" presId="urn:microsoft.com/office/officeart/2005/8/layout/hierarchy4"/>
    <dgm:cxn modelId="{37D7296F-ACB8-4DDD-BB2C-A543583A5C0B}" type="presParOf" srcId="{C13DF373-3CCC-47FB-A006-B8095628796C}" destId="{F69FE250-FDDF-434F-8A4F-C0BB3F68A4DF}" srcOrd="0" destOrd="0" presId="urn:microsoft.com/office/officeart/2005/8/layout/hierarchy4"/>
    <dgm:cxn modelId="{7F605F0F-256E-4E83-8043-138B1A1B07B4}" type="presParOf" srcId="{C13DF373-3CCC-47FB-A006-B8095628796C}" destId="{3FA59D05-44B6-41AE-AA76-00A21EFA7205}" srcOrd="1" destOrd="0" presId="urn:microsoft.com/office/officeart/2005/8/layout/hierarchy4"/>
    <dgm:cxn modelId="{13FDAB7C-550C-4029-9C65-112EC97F60A1}" type="presParOf" srcId="{C13DF373-3CCC-47FB-A006-B8095628796C}" destId="{DDF4E463-3D84-4C1A-9F99-EC124B511863}" srcOrd="2" destOrd="0" presId="urn:microsoft.com/office/officeart/2005/8/layout/hierarchy4"/>
    <dgm:cxn modelId="{73A3755D-42FE-4814-86E2-6A763152D627}" type="presParOf" srcId="{DDF4E463-3D84-4C1A-9F99-EC124B511863}" destId="{78DCB7D0-CFAA-44E8-8C28-33BF77B7946A}" srcOrd="0" destOrd="0" presId="urn:microsoft.com/office/officeart/2005/8/layout/hierarchy4"/>
    <dgm:cxn modelId="{8B678F3A-3962-44F1-BE96-1C8139F129AE}" type="presParOf" srcId="{78DCB7D0-CFAA-44E8-8C28-33BF77B7946A}" destId="{AEF42270-DD1B-4066-8D04-DA604AAA69B4}" srcOrd="0" destOrd="0" presId="urn:microsoft.com/office/officeart/2005/8/layout/hierarchy4"/>
    <dgm:cxn modelId="{35CAE60E-B98C-4209-95C9-A0A561D1B428}" type="presParOf" srcId="{78DCB7D0-CFAA-44E8-8C28-33BF77B7946A}" destId="{C9336F49-1847-4F28-94FA-2BFF66A7BAB6}" srcOrd="1" destOrd="0" presId="urn:microsoft.com/office/officeart/2005/8/layout/hierarchy4"/>
    <dgm:cxn modelId="{9388B77D-A07C-4B38-874A-E040FAB3190F}" type="presParOf" srcId="{78DCB7D0-CFAA-44E8-8C28-33BF77B7946A}" destId="{3C3E11E8-7D0F-45A4-9A7B-F634BEDD637B}" srcOrd="2" destOrd="0" presId="urn:microsoft.com/office/officeart/2005/8/layout/hierarchy4"/>
    <dgm:cxn modelId="{4648D138-7878-4F0C-A355-08F62B5E032D}" type="presParOf" srcId="{3C3E11E8-7D0F-45A4-9A7B-F634BEDD637B}" destId="{D3E5794B-9405-4506-8F28-0724259457D5}" srcOrd="0" destOrd="0" presId="urn:microsoft.com/office/officeart/2005/8/layout/hierarchy4"/>
    <dgm:cxn modelId="{82334FC1-B46C-48B8-A43F-68E330B580CA}" type="presParOf" srcId="{D3E5794B-9405-4506-8F28-0724259457D5}" destId="{E409DA2D-D1B3-47F8-9D85-57A440CF39F3}" srcOrd="0" destOrd="0" presId="urn:microsoft.com/office/officeart/2005/8/layout/hierarchy4"/>
    <dgm:cxn modelId="{DFA9D22D-7B0D-4DA5-85C1-9EB99D125623}" type="presParOf" srcId="{D3E5794B-9405-4506-8F28-0724259457D5}" destId="{F0FDDE3E-58AE-4EFA-970D-248181543298}" srcOrd="1" destOrd="0" presId="urn:microsoft.com/office/officeart/2005/8/layout/hierarchy4"/>
    <dgm:cxn modelId="{D3E72884-2159-4223-AB00-A15F5A3567D4}" type="presParOf" srcId="{3C3E11E8-7D0F-45A4-9A7B-F634BEDD637B}" destId="{1F0CA18D-137D-4F6C-BFDA-C75969AE250C}" srcOrd="1" destOrd="0" presId="urn:microsoft.com/office/officeart/2005/8/layout/hierarchy4"/>
    <dgm:cxn modelId="{0D6DFB0F-B774-4D97-858E-723CCC04BF59}" type="presParOf" srcId="{3C3E11E8-7D0F-45A4-9A7B-F634BEDD637B}" destId="{019DCEF7-A68C-4B82-9276-4ED86FF76E48}" srcOrd="2" destOrd="0" presId="urn:microsoft.com/office/officeart/2005/8/layout/hierarchy4"/>
    <dgm:cxn modelId="{D99F3113-60AB-47F0-A585-864A8689A2E0}" type="presParOf" srcId="{019DCEF7-A68C-4B82-9276-4ED86FF76E48}" destId="{D66B094F-BAB4-4A8A-9368-75FE64E17974}" srcOrd="0" destOrd="0" presId="urn:microsoft.com/office/officeart/2005/8/layout/hierarchy4"/>
    <dgm:cxn modelId="{C127EAC5-0CD9-4408-BF36-677C609A19D5}" type="presParOf" srcId="{019DCEF7-A68C-4B82-9276-4ED86FF76E48}" destId="{ACC9C8CC-1CBD-4CCB-8695-53A030FC5441}" srcOrd="1" destOrd="0" presId="urn:microsoft.com/office/officeart/2005/8/layout/hierarchy4"/>
    <dgm:cxn modelId="{0CEC926D-ABA7-45F4-9A11-1F6D0838DDE3}" type="presParOf" srcId="{DDF4E463-3D84-4C1A-9F99-EC124B511863}" destId="{7A92A977-7E44-49A0-AEBA-3E45CB2BABF1}" srcOrd="1" destOrd="0" presId="urn:microsoft.com/office/officeart/2005/8/layout/hierarchy4"/>
    <dgm:cxn modelId="{15A8CA8F-129E-4ED7-A235-A86ECA6BEA03}" type="presParOf" srcId="{DDF4E463-3D84-4C1A-9F99-EC124B511863}" destId="{E74F7C38-D905-4708-9145-66B54A8408B9}" srcOrd="2" destOrd="0" presId="urn:microsoft.com/office/officeart/2005/8/layout/hierarchy4"/>
    <dgm:cxn modelId="{E2A80EA4-1796-4A46-AFC5-D807E4FD871C}" type="presParOf" srcId="{E74F7C38-D905-4708-9145-66B54A8408B9}" destId="{53553F00-6F9D-4996-BAD2-5968A98670CC}" srcOrd="0" destOrd="0" presId="urn:microsoft.com/office/officeart/2005/8/layout/hierarchy4"/>
    <dgm:cxn modelId="{22B0E984-FB68-41FC-82DF-2C62548AA949}" type="presParOf" srcId="{E74F7C38-D905-4708-9145-66B54A8408B9}" destId="{17640E41-285E-4AD9-A883-B74196268E70}" srcOrd="1" destOrd="0" presId="urn:microsoft.com/office/officeart/2005/8/layout/hierarchy4"/>
    <dgm:cxn modelId="{09978CD7-ED9D-47A9-8FCE-E915BC63E67B}" type="presParOf" srcId="{E74F7C38-D905-4708-9145-66B54A8408B9}" destId="{B859B343-E525-44E6-B98C-D9FDBD7A7B7E}" srcOrd="2" destOrd="0" presId="urn:microsoft.com/office/officeart/2005/8/layout/hierarchy4"/>
    <dgm:cxn modelId="{E2A32FF7-CE90-4031-8194-BE1B9577A143}" type="presParOf" srcId="{B859B343-E525-44E6-B98C-D9FDBD7A7B7E}" destId="{B44EAE16-902D-43E7-BBB2-0A553251009E}" srcOrd="0" destOrd="0" presId="urn:microsoft.com/office/officeart/2005/8/layout/hierarchy4"/>
    <dgm:cxn modelId="{FFFA7724-C8E3-492A-8D3E-E7E3B2DB2B44}" type="presParOf" srcId="{B44EAE16-902D-43E7-BBB2-0A553251009E}" destId="{6E58F138-3B07-4BCD-97EC-AA22C7BC46A2}" srcOrd="0" destOrd="0" presId="urn:microsoft.com/office/officeart/2005/8/layout/hierarchy4"/>
    <dgm:cxn modelId="{6DFA05EA-925C-46F0-AB84-AA2684D227AD}" type="presParOf" srcId="{B44EAE16-902D-43E7-BBB2-0A553251009E}" destId="{2640CE6A-C53D-44E6-AA45-351436E9C64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8E19F9-9729-47C3-B92C-D7811BD9A67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</dgm:pt>
    <dgm:pt modelId="{70674F39-0D27-40A2-9723-A0BADA8DFFDC}">
      <dgm:prSet phldrT="[Text]" custT="1"/>
      <dgm:spPr/>
      <dgm:t>
        <a:bodyPr/>
        <a:lstStyle/>
        <a:p>
          <a:r>
            <a:rPr lang="de-DE" sz="1600" dirty="0"/>
            <a:t>Sprachbildungszentrum</a:t>
          </a:r>
        </a:p>
      </dgm:t>
    </dgm:pt>
    <dgm:pt modelId="{2C2468D7-89B2-456A-AA3D-6C5B1AA0FB83}" type="parTrans" cxnId="{7746B386-76FD-4D6C-A65D-DF44E75B24C4}">
      <dgm:prSet/>
      <dgm:spPr/>
      <dgm:t>
        <a:bodyPr/>
        <a:lstStyle/>
        <a:p>
          <a:endParaRPr lang="de-DE"/>
        </a:p>
      </dgm:t>
    </dgm:pt>
    <dgm:pt modelId="{2FFEC1EE-96D4-4BE6-82A3-C7F1734BA55F}" type="sibTrans" cxnId="{7746B386-76FD-4D6C-A65D-DF44E75B24C4}">
      <dgm:prSet/>
      <dgm:spPr/>
      <dgm:t>
        <a:bodyPr/>
        <a:lstStyle/>
        <a:p>
          <a:endParaRPr lang="de-DE"/>
        </a:p>
      </dgm:t>
    </dgm:pt>
    <dgm:pt modelId="{545450DB-3C0F-460B-A6C6-3E29D8BEFB8F}">
      <dgm:prSet phldrT="[Text]" custT="1"/>
      <dgm:spPr/>
      <dgm:t>
        <a:bodyPr/>
        <a:lstStyle/>
        <a:p>
          <a:pPr algn="l"/>
          <a:r>
            <a:rPr lang="de-DE" sz="1600" dirty="0"/>
            <a:t>Schulen</a:t>
          </a:r>
        </a:p>
      </dgm:t>
    </dgm:pt>
    <dgm:pt modelId="{85AF5C52-BDE4-49DF-ACD1-7D5AACB752A2}" type="parTrans" cxnId="{2F74C421-8D21-4571-B135-BAD6B98E9C3F}">
      <dgm:prSet/>
      <dgm:spPr/>
      <dgm:t>
        <a:bodyPr/>
        <a:lstStyle/>
        <a:p>
          <a:endParaRPr lang="de-DE"/>
        </a:p>
      </dgm:t>
    </dgm:pt>
    <dgm:pt modelId="{DBFAC0A8-FE58-487B-BCFD-6822FC5642BB}" type="sibTrans" cxnId="{2F74C421-8D21-4571-B135-BAD6B98E9C3F}">
      <dgm:prSet/>
      <dgm:spPr/>
      <dgm:t>
        <a:bodyPr/>
        <a:lstStyle/>
        <a:p>
          <a:endParaRPr lang="de-DE"/>
        </a:p>
      </dgm:t>
    </dgm:pt>
    <dgm:pt modelId="{AE14102F-7537-46FE-AF6B-6CCF13F5E360}">
      <dgm:prSet phldrT="[Text]" custT="1"/>
      <dgm:spPr/>
      <dgm:t>
        <a:bodyPr/>
        <a:lstStyle/>
        <a:p>
          <a:r>
            <a:rPr lang="de-DE" sz="1600" dirty="0"/>
            <a:t>Bildungsregion/Land-kreis oder Kommune</a:t>
          </a:r>
        </a:p>
      </dgm:t>
    </dgm:pt>
    <dgm:pt modelId="{5FF75A56-758F-44A8-B99F-5E1EF6AC2A68}" type="parTrans" cxnId="{323F14D0-161B-463C-9CBA-353195943A6E}">
      <dgm:prSet/>
      <dgm:spPr/>
      <dgm:t>
        <a:bodyPr/>
        <a:lstStyle/>
        <a:p>
          <a:endParaRPr lang="de-DE"/>
        </a:p>
      </dgm:t>
    </dgm:pt>
    <dgm:pt modelId="{71B8245C-3296-4DB4-8B38-8BA3B740C1DE}" type="sibTrans" cxnId="{323F14D0-161B-463C-9CBA-353195943A6E}">
      <dgm:prSet/>
      <dgm:spPr/>
      <dgm:t>
        <a:bodyPr/>
        <a:lstStyle/>
        <a:p>
          <a:endParaRPr lang="de-DE"/>
        </a:p>
      </dgm:t>
    </dgm:pt>
    <dgm:pt modelId="{A2B0C376-28B0-4230-A213-FC6A529FE4BE}" type="pres">
      <dgm:prSet presAssocID="{DF8E19F9-9729-47C3-B92C-D7811BD9A67D}" presName="compositeShape" presStyleCnt="0">
        <dgm:presLayoutVars>
          <dgm:chMax val="7"/>
          <dgm:dir/>
          <dgm:resizeHandles val="exact"/>
        </dgm:presLayoutVars>
      </dgm:prSet>
      <dgm:spPr/>
    </dgm:pt>
    <dgm:pt modelId="{DB7A5FA6-0369-4881-A012-08FBC62D2953}" type="pres">
      <dgm:prSet presAssocID="{70674F39-0D27-40A2-9723-A0BADA8DFFDC}" presName="circ1" presStyleLbl="vennNode1" presStyleIdx="0" presStyleCnt="3" custLinFactNeighborX="0" custLinFactNeighborY="-2914"/>
      <dgm:spPr/>
      <dgm:t>
        <a:bodyPr/>
        <a:lstStyle/>
        <a:p>
          <a:endParaRPr lang="de-DE"/>
        </a:p>
      </dgm:t>
    </dgm:pt>
    <dgm:pt modelId="{2C7A84E5-F79C-48A1-BE40-966D3AD83784}" type="pres">
      <dgm:prSet presAssocID="{70674F39-0D27-40A2-9723-A0BADA8DFFD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0529975-3B0D-43AA-8697-F9394710C0FA}" type="pres">
      <dgm:prSet presAssocID="{545450DB-3C0F-460B-A6C6-3E29D8BEFB8F}" presName="circ2" presStyleLbl="vennNode1" presStyleIdx="1" presStyleCnt="3" custLinFactNeighborX="13323" custLinFactNeighborY="1031"/>
      <dgm:spPr/>
      <dgm:t>
        <a:bodyPr/>
        <a:lstStyle/>
        <a:p>
          <a:endParaRPr lang="de-DE"/>
        </a:p>
      </dgm:t>
    </dgm:pt>
    <dgm:pt modelId="{5615B9C3-4EC5-45CC-92A5-5046E636A99F}" type="pres">
      <dgm:prSet presAssocID="{545450DB-3C0F-460B-A6C6-3E29D8BEFB8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A5F09C2-7E9E-4A0E-AD6E-22E09725C3E0}" type="pres">
      <dgm:prSet presAssocID="{AE14102F-7537-46FE-AF6B-6CCF13F5E360}" presName="circ3" presStyleLbl="vennNode1" presStyleIdx="2" presStyleCnt="3" custLinFactNeighborX="-2510" custLinFactNeighborY="5692"/>
      <dgm:spPr/>
      <dgm:t>
        <a:bodyPr/>
        <a:lstStyle/>
        <a:p>
          <a:endParaRPr lang="de-DE"/>
        </a:p>
      </dgm:t>
    </dgm:pt>
    <dgm:pt modelId="{C40EE64A-4571-4665-BF7D-935997435116}" type="pres">
      <dgm:prSet presAssocID="{AE14102F-7537-46FE-AF6B-6CCF13F5E36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D7C0604-C2C0-4DE8-9E43-34B9CA209952}" type="presOf" srcId="{545450DB-3C0F-460B-A6C6-3E29D8BEFB8F}" destId="{5615B9C3-4EC5-45CC-92A5-5046E636A99F}" srcOrd="1" destOrd="0" presId="urn:microsoft.com/office/officeart/2005/8/layout/venn1"/>
    <dgm:cxn modelId="{71A0D3FC-130F-4A6D-8D4F-F815A95C6B59}" type="presOf" srcId="{545450DB-3C0F-460B-A6C6-3E29D8BEFB8F}" destId="{00529975-3B0D-43AA-8697-F9394710C0FA}" srcOrd="0" destOrd="0" presId="urn:microsoft.com/office/officeart/2005/8/layout/venn1"/>
    <dgm:cxn modelId="{7746B386-76FD-4D6C-A65D-DF44E75B24C4}" srcId="{DF8E19F9-9729-47C3-B92C-D7811BD9A67D}" destId="{70674F39-0D27-40A2-9723-A0BADA8DFFDC}" srcOrd="0" destOrd="0" parTransId="{2C2468D7-89B2-456A-AA3D-6C5B1AA0FB83}" sibTransId="{2FFEC1EE-96D4-4BE6-82A3-C7F1734BA55F}"/>
    <dgm:cxn modelId="{E74D0E21-D9CF-4158-99E9-9F4C7441E1B7}" type="presOf" srcId="{AE14102F-7537-46FE-AF6B-6CCF13F5E360}" destId="{EA5F09C2-7E9E-4A0E-AD6E-22E09725C3E0}" srcOrd="0" destOrd="0" presId="urn:microsoft.com/office/officeart/2005/8/layout/venn1"/>
    <dgm:cxn modelId="{46FFC219-6BB7-44CA-8710-C5909B834921}" type="presOf" srcId="{70674F39-0D27-40A2-9723-A0BADA8DFFDC}" destId="{2C7A84E5-F79C-48A1-BE40-966D3AD83784}" srcOrd="1" destOrd="0" presId="urn:microsoft.com/office/officeart/2005/8/layout/venn1"/>
    <dgm:cxn modelId="{323F14D0-161B-463C-9CBA-353195943A6E}" srcId="{DF8E19F9-9729-47C3-B92C-D7811BD9A67D}" destId="{AE14102F-7537-46FE-AF6B-6CCF13F5E360}" srcOrd="2" destOrd="0" parTransId="{5FF75A56-758F-44A8-B99F-5E1EF6AC2A68}" sibTransId="{71B8245C-3296-4DB4-8B38-8BA3B740C1DE}"/>
    <dgm:cxn modelId="{8EB88FE0-7D1F-415A-88B3-F55DF385153C}" type="presOf" srcId="{DF8E19F9-9729-47C3-B92C-D7811BD9A67D}" destId="{A2B0C376-28B0-4230-A213-FC6A529FE4BE}" srcOrd="0" destOrd="0" presId="urn:microsoft.com/office/officeart/2005/8/layout/venn1"/>
    <dgm:cxn modelId="{2F74C421-8D21-4571-B135-BAD6B98E9C3F}" srcId="{DF8E19F9-9729-47C3-B92C-D7811BD9A67D}" destId="{545450DB-3C0F-460B-A6C6-3E29D8BEFB8F}" srcOrd="1" destOrd="0" parTransId="{85AF5C52-BDE4-49DF-ACD1-7D5AACB752A2}" sibTransId="{DBFAC0A8-FE58-487B-BCFD-6822FC5642BB}"/>
    <dgm:cxn modelId="{04B9229F-6DE8-42D7-B773-B80BC1267B30}" type="presOf" srcId="{AE14102F-7537-46FE-AF6B-6CCF13F5E360}" destId="{C40EE64A-4571-4665-BF7D-935997435116}" srcOrd="1" destOrd="0" presId="urn:microsoft.com/office/officeart/2005/8/layout/venn1"/>
    <dgm:cxn modelId="{2F83064B-8C01-4B49-9045-E19A21F65792}" type="presOf" srcId="{70674F39-0D27-40A2-9723-A0BADA8DFFDC}" destId="{DB7A5FA6-0369-4881-A012-08FBC62D2953}" srcOrd="0" destOrd="0" presId="urn:microsoft.com/office/officeart/2005/8/layout/venn1"/>
    <dgm:cxn modelId="{882A9EC3-9D6F-4DB1-9E0D-F93D1975ECA0}" type="presParOf" srcId="{A2B0C376-28B0-4230-A213-FC6A529FE4BE}" destId="{DB7A5FA6-0369-4881-A012-08FBC62D2953}" srcOrd="0" destOrd="0" presId="urn:microsoft.com/office/officeart/2005/8/layout/venn1"/>
    <dgm:cxn modelId="{F22F5DBC-9063-4BFB-AD65-ADC95D5D7BCE}" type="presParOf" srcId="{A2B0C376-28B0-4230-A213-FC6A529FE4BE}" destId="{2C7A84E5-F79C-48A1-BE40-966D3AD83784}" srcOrd="1" destOrd="0" presId="urn:microsoft.com/office/officeart/2005/8/layout/venn1"/>
    <dgm:cxn modelId="{9EDEA83F-C618-4019-A514-B60D833845F1}" type="presParOf" srcId="{A2B0C376-28B0-4230-A213-FC6A529FE4BE}" destId="{00529975-3B0D-43AA-8697-F9394710C0FA}" srcOrd="2" destOrd="0" presId="urn:microsoft.com/office/officeart/2005/8/layout/venn1"/>
    <dgm:cxn modelId="{4D26A4FF-3406-4DA8-9A93-FD26E2DDBB77}" type="presParOf" srcId="{A2B0C376-28B0-4230-A213-FC6A529FE4BE}" destId="{5615B9C3-4EC5-45CC-92A5-5046E636A99F}" srcOrd="3" destOrd="0" presId="urn:microsoft.com/office/officeart/2005/8/layout/venn1"/>
    <dgm:cxn modelId="{D8CBCC7A-4F2E-45D1-989C-B06F75513464}" type="presParOf" srcId="{A2B0C376-28B0-4230-A213-FC6A529FE4BE}" destId="{EA5F09C2-7E9E-4A0E-AD6E-22E09725C3E0}" srcOrd="4" destOrd="0" presId="urn:microsoft.com/office/officeart/2005/8/layout/venn1"/>
    <dgm:cxn modelId="{37CD58A0-8993-495C-8EAE-3CE8B45E40DB}" type="presParOf" srcId="{A2B0C376-28B0-4230-A213-FC6A529FE4BE}" destId="{C40EE64A-4571-4665-BF7D-93599743511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D8BA98-C546-4900-A6A1-0EBC71E4B451}" type="doc">
      <dgm:prSet loTypeId="urn:microsoft.com/office/officeart/2005/8/layout/pyramid4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1E9044EF-EC9A-48F7-A061-48D0D610A2DC}">
      <dgm:prSet phldrT="[Text]" custT="1"/>
      <dgm:spPr/>
      <dgm:t>
        <a:bodyPr/>
        <a:lstStyle/>
        <a:p>
          <a:r>
            <a:rPr lang="de-DE" sz="1600" dirty="0"/>
            <a:t>Unterricht in Regelklassen</a:t>
          </a:r>
        </a:p>
      </dgm:t>
    </dgm:pt>
    <dgm:pt modelId="{4177059A-F699-4CD3-9BDF-0279AD52DC2B}" type="parTrans" cxnId="{C4299783-A366-4899-AF06-63B693D138DC}">
      <dgm:prSet/>
      <dgm:spPr/>
      <dgm:t>
        <a:bodyPr/>
        <a:lstStyle/>
        <a:p>
          <a:endParaRPr lang="de-DE"/>
        </a:p>
      </dgm:t>
    </dgm:pt>
    <dgm:pt modelId="{3B6ABB6E-F814-410C-A1A6-6A11DD642B78}" type="sibTrans" cxnId="{C4299783-A366-4899-AF06-63B693D138DC}">
      <dgm:prSet/>
      <dgm:spPr/>
      <dgm:t>
        <a:bodyPr/>
        <a:lstStyle/>
        <a:p>
          <a:endParaRPr lang="de-DE"/>
        </a:p>
      </dgm:t>
    </dgm:pt>
    <dgm:pt modelId="{10F7CB75-2ECF-441A-A328-6EB12C6FFA2B}">
      <dgm:prSet phldrT="[Text]" custT="1"/>
      <dgm:spPr/>
      <dgm:t>
        <a:bodyPr/>
        <a:lstStyle/>
        <a:p>
          <a:r>
            <a:rPr lang="de-DE" sz="1600" dirty="0"/>
            <a:t>Sprach-förderung DaZ</a:t>
          </a:r>
        </a:p>
      </dgm:t>
    </dgm:pt>
    <dgm:pt modelId="{0153E5A0-7496-4907-86C0-1D2A26F6A413}" type="parTrans" cxnId="{23DAFB2A-2022-4A48-9563-376516FC86D4}">
      <dgm:prSet/>
      <dgm:spPr/>
      <dgm:t>
        <a:bodyPr/>
        <a:lstStyle/>
        <a:p>
          <a:endParaRPr lang="de-DE"/>
        </a:p>
      </dgm:t>
    </dgm:pt>
    <dgm:pt modelId="{F62FB759-63C8-440E-B567-15C4472C43F8}" type="sibTrans" cxnId="{23DAFB2A-2022-4A48-9563-376516FC86D4}">
      <dgm:prSet/>
      <dgm:spPr/>
      <dgm:t>
        <a:bodyPr/>
        <a:lstStyle/>
        <a:p>
          <a:endParaRPr lang="de-DE"/>
        </a:p>
      </dgm:t>
    </dgm:pt>
    <dgm:pt modelId="{CE3CCA79-7271-4724-96F0-51521D08F757}">
      <dgm:prSet phldrT="[Text]" custT="1"/>
      <dgm:spPr/>
      <dgm:t>
        <a:bodyPr/>
        <a:lstStyle/>
        <a:p>
          <a:r>
            <a:rPr lang="de-DE" sz="1600" dirty="0"/>
            <a:t>Will-kommens-gruppen</a:t>
          </a:r>
        </a:p>
      </dgm:t>
    </dgm:pt>
    <dgm:pt modelId="{7625970F-B037-4947-8A93-BC6C56C4A0B4}" type="parTrans" cxnId="{F18557F7-0276-4180-9C88-66FE23C10FD7}">
      <dgm:prSet/>
      <dgm:spPr/>
      <dgm:t>
        <a:bodyPr/>
        <a:lstStyle/>
        <a:p>
          <a:endParaRPr lang="de-DE"/>
        </a:p>
      </dgm:t>
    </dgm:pt>
    <dgm:pt modelId="{82A6DEC9-2229-463D-9B27-FDF154B74661}" type="sibTrans" cxnId="{F18557F7-0276-4180-9C88-66FE23C10FD7}">
      <dgm:prSet/>
      <dgm:spPr/>
      <dgm:t>
        <a:bodyPr/>
        <a:lstStyle/>
        <a:p>
          <a:endParaRPr lang="de-DE"/>
        </a:p>
      </dgm:t>
    </dgm:pt>
    <dgm:pt modelId="{D3565E00-9184-4122-8736-8E28F0157FA0}">
      <dgm:prSet phldrT="[Text]" custT="1"/>
      <dgm:spPr/>
      <dgm:t>
        <a:bodyPr/>
        <a:lstStyle/>
        <a:p>
          <a:r>
            <a:rPr lang="de-DE" sz="1600" dirty="0"/>
            <a:t>Online-Angebote</a:t>
          </a:r>
        </a:p>
      </dgm:t>
    </dgm:pt>
    <dgm:pt modelId="{FB72A331-528A-4B33-AB79-32999D281FA9}" type="parTrans" cxnId="{A6016CED-CE11-4E61-B647-8A04351DE571}">
      <dgm:prSet/>
      <dgm:spPr/>
      <dgm:t>
        <a:bodyPr/>
        <a:lstStyle/>
        <a:p>
          <a:endParaRPr lang="de-DE"/>
        </a:p>
      </dgm:t>
    </dgm:pt>
    <dgm:pt modelId="{6DE639E4-52F0-4963-A0EA-20B03EEC1148}" type="sibTrans" cxnId="{A6016CED-CE11-4E61-B647-8A04351DE571}">
      <dgm:prSet/>
      <dgm:spPr/>
      <dgm:t>
        <a:bodyPr/>
        <a:lstStyle/>
        <a:p>
          <a:endParaRPr lang="de-DE"/>
        </a:p>
      </dgm:t>
    </dgm:pt>
    <dgm:pt modelId="{0EBD551C-90CF-438F-9F78-13168E5E31D4}" type="pres">
      <dgm:prSet presAssocID="{BDD8BA98-C546-4900-A6A1-0EBC71E4B451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BC111D8-A41E-4B1C-9784-F287A19E6F76}" type="pres">
      <dgm:prSet presAssocID="{BDD8BA98-C546-4900-A6A1-0EBC71E4B451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BEE2062-00EC-46FE-B3C5-E968EACEF399}" type="pres">
      <dgm:prSet presAssocID="{BDD8BA98-C546-4900-A6A1-0EBC71E4B451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D0706E-35EA-4FC7-84D7-972FD304C980}" type="pres">
      <dgm:prSet presAssocID="{BDD8BA98-C546-4900-A6A1-0EBC71E4B451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9AEE5C-104D-426A-975A-685E2E1A28E2}" type="pres">
      <dgm:prSet presAssocID="{BDD8BA98-C546-4900-A6A1-0EBC71E4B451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71C8367-F5A3-44DD-93D1-95E5B1BA99A5}" type="presOf" srcId="{10F7CB75-2ECF-441A-A328-6EB12C6FFA2B}" destId="{CBEE2062-00EC-46FE-B3C5-E968EACEF399}" srcOrd="0" destOrd="0" presId="urn:microsoft.com/office/officeart/2005/8/layout/pyramid4"/>
    <dgm:cxn modelId="{C4299783-A366-4899-AF06-63B693D138DC}" srcId="{BDD8BA98-C546-4900-A6A1-0EBC71E4B451}" destId="{1E9044EF-EC9A-48F7-A061-48D0D610A2DC}" srcOrd="0" destOrd="0" parTransId="{4177059A-F699-4CD3-9BDF-0279AD52DC2B}" sibTransId="{3B6ABB6E-F814-410C-A1A6-6A11DD642B78}"/>
    <dgm:cxn modelId="{CEECD235-D4F9-408E-A1CE-32ED233CA016}" type="presOf" srcId="{CE3CCA79-7271-4724-96F0-51521D08F757}" destId="{29D0706E-35EA-4FC7-84D7-972FD304C980}" srcOrd="0" destOrd="0" presId="urn:microsoft.com/office/officeart/2005/8/layout/pyramid4"/>
    <dgm:cxn modelId="{DD6E8073-32A0-4FB9-AA42-6A3179E5F1F9}" type="presOf" srcId="{1E9044EF-EC9A-48F7-A061-48D0D610A2DC}" destId="{4BC111D8-A41E-4B1C-9784-F287A19E6F76}" srcOrd="0" destOrd="0" presId="urn:microsoft.com/office/officeart/2005/8/layout/pyramid4"/>
    <dgm:cxn modelId="{0DB8AA38-92D1-403B-954E-F345F0854438}" type="presOf" srcId="{D3565E00-9184-4122-8736-8E28F0157FA0}" destId="{C29AEE5C-104D-426A-975A-685E2E1A28E2}" srcOrd="0" destOrd="0" presId="urn:microsoft.com/office/officeart/2005/8/layout/pyramid4"/>
    <dgm:cxn modelId="{23DAFB2A-2022-4A48-9563-376516FC86D4}" srcId="{BDD8BA98-C546-4900-A6A1-0EBC71E4B451}" destId="{10F7CB75-2ECF-441A-A328-6EB12C6FFA2B}" srcOrd="1" destOrd="0" parTransId="{0153E5A0-7496-4907-86C0-1D2A26F6A413}" sibTransId="{F62FB759-63C8-440E-B567-15C4472C43F8}"/>
    <dgm:cxn modelId="{F18557F7-0276-4180-9C88-66FE23C10FD7}" srcId="{BDD8BA98-C546-4900-A6A1-0EBC71E4B451}" destId="{CE3CCA79-7271-4724-96F0-51521D08F757}" srcOrd="2" destOrd="0" parTransId="{7625970F-B037-4947-8A93-BC6C56C4A0B4}" sibTransId="{82A6DEC9-2229-463D-9B27-FDF154B74661}"/>
    <dgm:cxn modelId="{A6016CED-CE11-4E61-B647-8A04351DE571}" srcId="{BDD8BA98-C546-4900-A6A1-0EBC71E4B451}" destId="{D3565E00-9184-4122-8736-8E28F0157FA0}" srcOrd="3" destOrd="0" parTransId="{FB72A331-528A-4B33-AB79-32999D281FA9}" sibTransId="{6DE639E4-52F0-4963-A0EA-20B03EEC1148}"/>
    <dgm:cxn modelId="{28C95054-C3D7-41E1-8C62-ECC2A8136B7E}" type="presOf" srcId="{BDD8BA98-C546-4900-A6A1-0EBC71E4B451}" destId="{0EBD551C-90CF-438F-9F78-13168E5E31D4}" srcOrd="0" destOrd="0" presId="urn:microsoft.com/office/officeart/2005/8/layout/pyramid4"/>
    <dgm:cxn modelId="{C868A9F3-7EA9-41CA-B6A3-FD01FB59C076}" type="presParOf" srcId="{0EBD551C-90CF-438F-9F78-13168E5E31D4}" destId="{4BC111D8-A41E-4B1C-9784-F287A19E6F76}" srcOrd="0" destOrd="0" presId="urn:microsoft.com/office/officeart/2005/8/layout/pyramid4"/>
    <dgm:cxn modelId="{C37C040D-25FC-4054-9C79-628382D19BA4}" type="presParOf" srcId="{0EBD551C-90CF-438F-9F78-13168E5E31D4}" destId="{CBEE2062-00EC-46FE-B3C5-E968EACEF399}" srcOrd="1" destOrd="0" presId="urn:microsoft.com/office/officeart/2005/8/layout/pyramid4"/>
    <dgm:cxn modelId="{7CD49FF6-C4EA-4DE3-8F9A-8E86A7A9E673}" type="presParOf" srcId="{0EBD551C-90CF-438F-9F78-13168E5E31D4}" destId="{29D0706E-35EA-4FC7-84D7-972FD304C980}" srcOrd="2" destOrd="0" presId="urn:microsoft.com/office/officeart/2005/8/layout/pyramid4"/>
    <dgm:cxn modelId="{8B198DF8-F6BF-4186-A3FC-16FA81FCB7AD}" type="presParOf" srcId="{0EBD551C-90CF-438F-9F78-13168E5E31D4}" destId="{C29AEE5C-104D-426A-975A-685E2E1A28E2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37B3A-450E-4644-842D-3D15737F5986}">
      <dsp:nvSpPr>
        <dsp:cNvPr id="0" name=""/>
        <dsp:cNvSpPr/>
      </dsp:nvSpPr>
      <dsp:spPr>
        <a:xfrm>
          <a:off x="3846762" y="1978"/>
          <a:ext cx="1517356" cy="9862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Beratung Unterricht und Schulentwicklung</a:t>
          </a:r>
        </a:p>
      </dsp:txBody>
      <dsp:txXfrm>
        <a:off x="3894908" y="50124"/>
        <a:ext cx="1421064" cy="889989"/>
      </dsp:txXfrm>
    </dsp:sp>
    <dsp:sp modelId="{096987F2-3DF5-43A1-ACDE-B426A1EAF63C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3581240" y="107085"/>
              </a:moveTo>
              <a:arcTo wR="2812541" hR="2812541" stAng="17151683" swAng="1254502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60DD0-B600-4C72-9373-61C487D45BEB}">
      <dsp:nvSpPr>
        <dsp:cNvPr id="0" name=""/>
        <dsp:cNvSpPr/>
      </dsp:nvSpPr>
      <dsp:spPr>
        <a:xfrm>
          <a:off x="6045695" y="1060928"/>
          <a:ext cx="1517356" cy="9862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Beratung zu Sprach-</a:t>
          </a:r>
          <a:r>
            <a:rPr lang="de-DE" sz="1200" kern="1200" dirty="0" err="1"/>
            <a:t>förderkonzepten</a:t>
          </a:r>
          <a:endParaRPr lang="de-DE" sz="1200" kern="1200" dirty="0"/>
        </a:p>
      </dsp:txBody>
      <dsp:txXfrm>
        <a:off x="6093841" y="1109074"/>
        <a:ext cx="1421064" cy="889989"/>
      </dsp:txXfrm>
    </dsp:sp>
    <dsp:sp modelId="{FFB6DA3A-CDDA-4CE2-B0DD-55D2398EEFC0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5332794" y="1564055"/>
              </a:moveTo>
              <a:arcTo wR="2812541" hR="2812541" stAng="20018822" swAng="1616985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BD388B-8C4F-4A92-BF46-1B0F08B0125A}">
      <dsp:nvSpPr>
        <dsp:cNvPr id="0" name=""/>
        <dsp:cNvSpPr/>
      </dsp:nvSpPr>
      <dsp:spPr>
        <a:xfrm>
          <a:off x="6551020" y="3350321"/>
          <a:ext cx="1592890" cy="116637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Beratung zu Sprach-fördermaßnahmen</a:t>
          </a:r>
        </a:p>
      </dsp:txBody>
      <dsp:txXfrm>
        <a:off x="6607958" y="3407259"/>
        <a:ext cx="1479014" cy="1052500"/>
      </dsp:txXfrm>
    </dsp:sp>
    <dsp:sp modelId="{C9E46881-16F8-4D83-A5AF-A3C9E4221972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5347518" y="4030853"/>
              </a:moveTo>
              <a:arcTo wR="2812541" hR="2812541" stAng="1540139" swAng="1238584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8D576B-3B06-4060-BD6A-FC1674E858C8}">
      <dsp:nvSpPr>
        <dsp:cNvPr id="0" name=""/>
        <dsp:cNvSpPr/>
      </dsp:nvSpPr>
      <dsp:spPr>
        <a:xfrm>
          <a:off x="5067078" y="5348532"/>
          <a:ext cx="1517356" cy="9862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50" kern="1200" dirty="0"/>
            <a:t>Empfehlungen zum Unterrichtsmaterial</a:t>
          </a:r>
        </a:p>
      </dsp:txBody>
      <dsp:txXfrm>
        <a:off x="5115224" y="5396678"/>
        <a:ext cx="1421064" cy="889989"/>
      </dsp:txXfrm>
    </dsp:sp>
    <dsp:sp modelId="{F0AF4A6C-8DEE-4433-85C2-0EA972835F59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3265069" y="5588439"/>
              </a:moveTo>
              <a:arcTo wR="2812541" hR="2812541" stAng="4844464" swAng="1111072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69B05-FAD1-4BAF-89DF-EDBF989D46E3}">
      <dsp:nvSpPr>
        <dsp:cNvPr id="0" name=""/>
        <dsp:cNvSpPr/>
      </dsp:nvSpPr>
      <dsp:spPr>
        <a:xfrm>
          <a:off x="2626446" y="5348532"/>
          <a:ext cx="1517356" cy="9862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/>
            <a:t>Interkulturelle Elternarbeit</a:t>
          </a:r>
        </a:p>
      </dsp:txBody>
      <dsp:txXfrm>
        <a:off x="2674592" y="5396678"/>
        <a:ext cx="1421064" cy="889989"/>
      </dsp:txXfrm>
    </dsp:sp>
    <dsp:sp modelId="{8252AF4E-E7BD-4EEB-B7A2-CF880022A1C7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869132" y="4845654"/>
              </a:moveTo>
              <a:arcTo wR="2812541" hR="2812541" stAng="8022463" swAng="1357126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FF29F-6EAA-4258-B74F-F37B04E2B220}">
      <dsp:nvSpPr>
        <dsp:cNvPr id="0" name=""/>
        <dsp:cNvSpPr/>
      </dsp:nvSpPr>
      <dsp:spPr>
        <a:xfrm>
          <a:off x="1104736" y="3440369"/>
          <a:ext cx="1517356" cy="9862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/>
            <a:t>Fortbildungen</a:t>
          </a:r>
        </a:p>
      </dsp:txBody>
      <dsp:txXfrm>
        <a:off x="1152882" y="3488515"/>
        <a:ext cx="1421064" cy="889989"/>
      </dsp:txXfrm>
    </dsp:sp>
    <dsp:sp modelId="{9566892B-9BCE-4FAE-A425-44D2A1DA4F3C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2496" y="2931023"/>
              </a:moveTo>
              <a:arcTo wR="2812541" hR="2812541" stAng="10655137" swAng="1724973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31D0D2-6D7D-4B12-B54B-45430CCF3122}">
      <dsp:nvSpPr>
        <dsp:cNvPr id="0" name=""/>
        <dsp:cNvSpPr/>
      </dsp:nvSpPr>
      <dsp:spPr>
        <a:xfrm>
          <a:off x="1647828" y="1060928"/>
          <a:ext cx="1517356" cy="9862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Vernetzung der Schulen und mit außerschulischen Partnern</a:t>
          </a:r>
        </a:p>
      </dsp:txBody>
      <dsp:txXfrm>
        <a:off x="1695974" y="1109074"/>
        <a:ext cx="1421064" cy="889989"/>
      </dsp:txXfrm>
    </dsp:sp>
    <dsp:sp modelId="{28F4C020-EA26-4A6C-ABDD-B54E14C085F5}">
      <dsp:nvSpPr>
        <dsp:cNvPr id="0" name=""/>
        <dsp:cNvSpPr/>
      </dsp:nvSpPr>
      <dsp:spPr>
        <a:xfrm>
          <a:off x="1792898" y="495118"/>
          <a:ext cx="5625083" cy="5625083"/>
        </a:xfrm>
        <a:custGeom>
          <a:avLst/>
          <a:gdLst/>
          <a:ahLst/>
          <a:cxnLst/>
          <a:rect l="0" t="0" r="0" b="0"/>
          <a:pathLst>
            <a:path>
              <a:moveTo>
                <a:pt x="1128952" y="559562"/>
              </a:moveTo>
              <a:arcTo wR="2812541" hR="2812541" stAng="13993815" swAng="1254502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FE250-FDDF-434F-8A4F-C0BB3F68A4DF}">
      <dsp:nvSpPr>
        <dsp:cNvPr id="0" name=""/>
        <dsp:cNvSpPr/>
      </dsp:nvSpPr>
      <dsp:spPr>
        <a:xfrm>
          <a:off x="932" y="1947"/>
          <a:ext cx="8126134" cy="1709208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/>
            <a:t>Sprachbildungszentrum Lüneburg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/>
            <a:t>Team bestehend aus einer Koordinatorin und vier Beraterinnen für Sprachbildung und Interkulturelle Bildung</a:t>
          </a:r>
        </a:p>
      </dsp:txBody>
      <dsp:txXfrm>
        <a:off x="50993" y="52008"/>
        <a:ext cx="8026012" cy="1609086"/>
      </dsp:txXfrm>
    </dsp:sp>
    <dsp:sp modelId="{AEF42270-DD1B-4066-8D04-DA604AAA69B4}">
      <dsp:nvSpPr>
        <dsp:cNvPr id="0" name=""/>
        <dsp:cNvSpPr/>
      </dsp:nvSpPr>
      <dsp:spPr>
        <a:xfrm>
          <a:off x="932" y="1854729"/>
          <a:ext cx="5308242" cy="1709208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Zuständig für die Bereiche: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Stadt und Landkreis Lüneburg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Landkreis Lüchow-Dannenberg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Landkreis Osterholz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Landkreis Harburg</a:t>
          </a:r>
        </a:p>
      </dsp:txBody>
      <dsp:txXfrm>
        <a:off x="50993" y="1904790"/>
        <a:ext cx="5208120" cy="1609086"/>
      </dsp:txXfrm>
    </dsp:sp>
    <dsp:sp modelId="{E409DA2D-D1B3-47F8-9D85-57A440CF39F3}">
      <dsp:nvSpPr>
        <dsp:cNvPr id="0" name=""/>
        <dsp:cNvSpPr/>
      </dsp:nvSpPr>
      <dsp:spPr>
        <a:xfrm>
          <a:off x="932" y="3707511"/>
          <a:ext cx="2599531" cy="1709208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Weiterführende Schulen Sek I</a:t>
          </a:r>
        </a:p>
      </dsp:txBody>
      <dsp:txXfrm>
        <a:off x="50993" y="3757572"/>
        <a:ext cx="2499409" cy="1609086"/>
      </dsp:txXfrm>
    </dsp:sp>
    <dsp:sp modelId="{D66B094F-BAB4-4A8A-9368-75FE64E17974}">
      <dsp:nvSpPr>
        <dsp:cNvPr id="0" name=""/>
        <dsp:cNvSpPr/>
      </dsp:nvSpPr>
      <dsp:spPr>
        <a:xfrm>
          <a:off x="2709644" y="3707511"/>
          <a:ext cx="2599531" cy="1709208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Weiterführende Schulen Sek II</a:t>
          </a:r>
        </a:p>
      </dsp:txBody>
      <dsp:txXfrm>
        <a:off x="2759705" y="3757572"/>
        <a:ext cx="2499409" cy="1609086"/>
      </dsp:txXfrm>
    </dsp:sp>
    <dsp:sp modelId="{53553F00-6F9D-4996-BAD2-5968A98670CC}">
      <dsp:nvSpPr>
        <dsp:cNvPr id="0" name=""/>
        <dsp:cNvSpPr/>
      </dsp:nvSpPr>
      <dsp:spPr>
        <a:xfrm>
          <a:off x="5527536" y="1854729"/>
          <a:ext cx="2599531" cy="1709208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Grundschulen</a:t>
          </a:r>
        </a:p>
      </dsp:txBody>
      <dsp:txXfrm>
        <a:off x="5577597" y="1904790"/>
        <a:ext cx="2499409" cy="1609086"/>
      </dsp:txXfrm>
    </dsp:sp>
    <dsp:sp modelId="{6E58F138-3B07-4BCD-97EC-AA22C7BC46A2}">
      <dsp:nvSpPr>
        <dsp:cNvPr id="0" name=""/>
        <dsp:cNvSpPr/>
      </dsp:nvSpPr>
      <dsp:spPr>
        <a:xfrm>
          <a:off x="5527536" y="3707511"/>
          <a:ext cx="2599531" cy="1709208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/>
            <a:t>BBS</a:t>
          </a:r>
        </a:p>
      </dsp:txBody>
      <dsp:txXfrm>
        <a:off x="5577597" y="3757572"/>
        <a:ext cx="2499409" cy="16090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A5FA6-0369-4881-A012-08FBC62D2953}">
      <dsp:nvSpPr>
        <dsp:cNvPr id="0" name=""/>
        <dsp:cNvSpPr/>
      </dsp:nvSpPr>
      <dsp:spPr>
        <a:xfrm>
          <a:off x="2438399" y="0"/>
          <a:ext cx="3251200" cy="32512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Sprachbildungszentrum</a:t>
          </a:r>
        </a:p>
      </dsp:txBody>
      <dsp:txXfrm>
        <a:off x="2871893" y="568960"/>
        <a:ext cx="2384213" cy="1463040"/>
      </dsp:txXfrm>
    </dsp:sp>
    <dsp:sp modelId="{00529975-3B0D-43AA-8697-F9394710C0FA}">
      <dsp:nvSpPr>
        <dsp:cNvPr id="0" name=""/>
        <dsp:cNvSpPr/>
      </dsp:nvSpPr>
      <dsp:spPr>
        <a:xfrm>
          <a:off x="4044698" y="2133253"/>
          <a:ext cx="3251200" cy="32512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Schulen</a:t>
          </a:r>
        </a:p>
      </dsp:txBody>
      <dsp:txXfrm>
        <a:off x="5039024" y="2973146"/>
        <a:ext cx="1950720" cy="1788160"/>
      </dsp:txXfrm>
    </dsp:sp>
    <dsp:sp modelId="{EA5F09C2-7E9E-4A0E-AD6E-22E09725C3E0}">
      <dsp:nvSpPr>
        <dsp:cNvPr id="0" name=""/>
        <dsp:cNvSpPr/>
      </dsp:nvSpPr>
      <dsp:spPr>
        <a:xfrm>
          <a:off x="1183653" y="2167466"/>
          <a:ext cx="3251200" cy="32512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Bildungsregion/Land-kreis oder Kommune</a:t>
          </a:r>
        </a:p>
      </dsp:txBody>
      <dsp:txXfrm>
        <a:off x="1489808" y="3007360"/>
        <a:ext cx="1950720" cy="1788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111D8-A41E-4B1C-9784-F287A19E6F76}">
      <dsp:nvSpPr>
        <dsp:cNvPr id="0" name=""/>
        <dsp:cNvSpPr/>
      </dsp:nvSpPr>
      <dsp:spPr>
        <a:xfrm>
          <a:off x="2709333" y="0"/>
          <a:ext cx="2709333" cy="2709333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Unterricht in Regelklassen</a:t>
          </a:r>
        </a:p>
      </dsp:txBody>
      <dsp:txXfrm>
        <a:off x="3386666" y="1354667"/>
        <a:ext cx="1354667" cy="1354666"/>
      </dsp:txXfrm>
    </dsp:sp>
    <dsp:sp modelId="{CBEE2062-00EC-46FE-B3C5-E968EACEF399}">
      <dsp:nvSpPr>
        <dsp:cNvPr id="0" name=""/>
        <dsp:cNvSpPr/>
      </dsp:nvSpPr>
      <dsp:spPr>
        <a:xfrm>
          <a:off x="1354666" y="2709333"/>
          <a:ext cx="2709333" cy="2709333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Sprach-förderung DaZ</a:t>
          </a:r>
        </a:p>
      </dsp:txBody>
      <dsp:txXfrm>
        <a:off x="2031999" y="4064000"/>
        <a:ext cx="1354667" cy="1354666"/>
      </dsp:txXfrm>
    </dsp:sp>
    <dsp:sp modelId="{29D0706E-35EA-4FC7-84D7-972FD304C980}">
      <dsp:nvSpPr>
        <dsp:cNvPr id="0" name=""/>
        <dsp:cNvSpPr/>
      </dsp:nvSpPr>
      <dsp:spPr>
        <a:xfrm rot="10800000">
          <a:off x="2709333" y="2709333"/>
          <a:ext cx="2709333" cy="2709333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Will-kommens-gruppen</a:t>
          </a:r>
        </a:p>
      </dsp:txBody>
      <dsp:txXfrm rot="10800000">
        <a:off x="3386666" y="2709333"/>
        <a:ext cx="1354667" cy="1354666"/>
      </dsp:txXfrm>
    </dsp:sp>
    <dsp:sp modelId="{C29AEE5C-104D-426A-975A-685E2E1A28E2}">
      <dsp:nvSpPr>
        <dsp:cNvPr id="0" name=""/>
        <dsp:cNvSpPr/>
      </dsp:nvSpPr>
      <dsp:spPr>
        <a:xfrm>
          <a:off x="4064000" y="2709333"/>
          <a:ext cx="2709333" cy="2709333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Online-Angebote</a:t>
          </a:r>
        </a:p>
      </dsp:txBody>
      <dsp:txXfrm>
        <a:off x="4741333" y="4064000"/>
        <a:ext cx="1354667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243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243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2B08EE4-FBB5-44B6-8D5F-0DCA5623793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90953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5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5710"/>
            <a:ext cx="5438775" cy="4466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243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243"/>
            <a:ext cx="2944813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04D0243-313D-4306-8F29-9537B7C8787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8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5454651" y="69851"/>
            <a:ext cx="6722533" cy="430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5730" y="4437127"/>
            <a:ext cx="7966627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none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35731" y="2906713"/>
            <a:ext cx="792099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1301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normal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48D36AAA-198B-4115-8FB2-F43D2C3B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3" y="744552"/>
            <a:ext cx="10369297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C6FB8F1-5EBA-4CAB-846B-CEC0B7E3B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6" y="1557338"/>
            <a:ext cx="10369296" cy="48960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3462FD7A-8733-4CCE-93D3-0876E831F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98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normal Text 24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48D36AAA-198B-4115-8FB2-F43D2C3B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3" y="744552"/>
            <a:ext cx="10369297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FC05D87E-933D-465F-BDA0-1E2FDC05F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3" y="1556766"/>
            <a:ext cx="10369297" cy="48960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FontTx/>
              <a:buNone/>
              <a:defRPr sz="2400"/>
            </a:lvl1pPr>
            <a:lvl2pPr marL="742950" indent="-285750">
              <a:buFont typeface="Arial" pitchFamily="34" charset="0"/>
              <a:buChar char="•"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D725AF42-444A-47A6-8231-60FC1BE2E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764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lige Überschrift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6EFB313-4B82-48C6-89CE-06AB53C1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7" y="744552"/>
            <a:ext cx="10369296" cy="956232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5D54387-4215-49CB-9CFB-148B9C53F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6" y="1988820"/>
            <a:ext cx="10369296" cy="44645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Font typeface="Arial" pitchFamily="34" charset="0"/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070470D9-5BE5-409C-9B20-73BA0DC64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991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zweilige Überschrift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6EFB313-4B82-48C6-89CE-06AB53C1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7" y="744552"/>
            <a:ext cx="10369296" cy="956232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AB342DF-8A70-492E-8B36-2AC6AA856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6" y="1989138"/>
            <a:ext cx="10369295" cy="44642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Font typeface="Arial" pitchFamily="34" charset="0"/>
              <a:buNone/>
              <a:defRPr sz="2400"/>
            </a:lvl1pPr>
            <a:lvl2pPr marL="800100" indent="-342900">
              <a:buFont typeface="Arial" pitchFamily="34" charset="0"/>
              <a:buChar char="•"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4CC4E4F8-A27A-4E08-A22A-9CB438E28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1532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BA288959-1C95-4856-A38A-194E9E62C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6" y="746413"/>
            <a:ext cx="10513314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70AC117-8090-4B7D-AEF7-C3E0F2895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6197" y="1557338"/>
            <a:ext cx="4877543" cy="52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3919644-CDD9-404C-8F89-F5DEFF8BD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46197" y="2197100"/>
            <a:ext cx="4877543" cy="3951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 marL="1143000" indent="-228600">
              <a:buFont typeface="Symbol" pitchFamily="18" charset="2"/>
              <a:buChar char="-"/>
              <a:defRPr sz="2000"/>
            </a:lvl3pPr>
            <a:lvl4pPr marL="1600200" indent="-228600">
              <a:buFont typeface="Symbol" pitchFamily="18" charset="2"/>
              <a:buChar char="-"/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52B02A1A-CB20-4835-9309-EBFA51488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5090" y="1576140"/>
            <a:ext cx="5311630" cy="52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39A9FAF1-F34C-4C5A-ACF3-6E25E1152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5090" y="2192213"/>
            <a:ext cx="5311630" cy="3951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 marL="1143000" indent="-228600">
              <a:buFont typeface="Symbol" pitchFamily="18" charset="2"/>
              <a:buChar char="-"/>
              <a:defRPr sz="2000"/>
            </a:lvl3pPr>
            <a:lvl4pPr marL="1600200" indent="-228600">
              <a:buFont typeface="Symbol" pitchFamily="18" charset="2"/>
              <a:buChar char="-"/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6">
            <a:extLst>
              <a:ext uri="{FF2B5EF4-FFF2-40B4-BE49-F238E27FC236}">
                <a16:creationId xmlns:a16="http://schemas.microsoft.com/office/drawing/2014/main" id="{F87C3A4E-FEE5-42B7-A105-C63F79DF20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033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F2733DD2-B195-4316-9E13-0A5509F38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öllig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6CEB567-B5C3-4A82-842B-EA650C4CB1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00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5454651" y="69851"/>
            <a:ext cx="6722533" cy="430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5730" y="4437127"/>
            <a:ext cx="7966627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none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35731" y="2906713"/>
            <a:ext cx="792099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7123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normal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48D36AAA-198B-4115-8FB2-F43D2C3B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3" y="744552"/>
            <a:ext cx="10369297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C6FB8F1-5EBA-4CAB-846B-CEC0B7E3B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6" y="1557338"/>
            <a:ext cx="10369296" cy="48960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3462FD7A-8733-4CCE-93D3-0876E831F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033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normal Text 24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48D36AAA-198B-4115-8FB2-F43D2C3B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3" y="744552"/>
            <a:ext cx="10369297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FC05D87E-933D-465F-BDA0-1E2FDC05F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3" y="1556766"/>
            <a:ext cx="10369297" cy="48960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FontTx/>
              <a:buNone/>
              <a:defRPr sz="2400"/>
            </a:lvl1pPr>
            <a:lvl2pPr marL="742950" indent="-285750">
              <a:buFont typeface="Arial" pitchFamily="34" charset="0"/>
              <a:buChar char="•"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D725AF42-444A-47A6-8231-60FC1BE2E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5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lige Überschrift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6EFB313-4B82-48C6-89CE-06AB53C1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7" y="744552"/>
            <a:ext cx="10369296" cy="956232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5D54387-4215-49CB-9CFB-148B9C53F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6" y="1988820"/>
            <a:ext cx="10369296" cy="44645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Font typeface="Arial" pitchFamily="34" charset="0"/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070470D9-5BE5-409C-9B20-73BA0DC64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066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zweilige Überschrift Text 20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6EFB313-4B82-48C6-89CE-06AB53C1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7" y="744552"/>
            <a:ext cx="10369296" cy="956232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AB342DF-8A70-492E-8B36-2AC6AA856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6" y="1989138"/>
            <a:ext cx="10369295" cy="44642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Font typeface="Arial" pitchFamily="34" charset="0"/>
              <a:buNone/>
              <a:defRPr sz="2400"/>
            </a:lvl1pPr>
            <a:lvl2pPr marL="800100" indent="-342900">
              <a:buFont typeface="Arial" pitchFamily="34" charset="0"/>
              <a:buChar char="•"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4CC4E4F8-A27A-4E08-A22A-9CB438E28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8603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BA288959-1C95-4856-A38A-194E9E62C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06" y="746413"/>
            <a:ext cx="10513314" cy="522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70AC117-8090-4B7D-AEF7-C3E0F2895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6197" y="1557338"/>
            <a:ext cx="4877543" cy="52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3919644-CDD9-404C-8F89-F5DEFF8BD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46197" y="2197100"/>
            <a:ext cx="4877543" cy="3951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 marL="1143000" indent="-228600">
              <a:buFont typeface="Symbol" pitchFamily="18" charset="2"/>
              <a:buChar char="-"/>
              <a:defRPr sz="2000"/>
            </a:lvl3pPr>
            <a:lvl4pPr marL="1600200" indent="-228600">
              <a:buFont typeface="Symbol" pitchFamily="18" charset="2"/>
              <a:buChar char="-"/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52B02A1A-CB20-4835-9309-EBFA51488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5090" y="1576140"/>
            <a:ext cx="5311630" cy="52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39A9FAF1-F34C-4C5A-ACF3-6E25E1152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5090" y="2192213"/>
            <a:ext cx="5311630" cy="3951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buFont typeface="Arial" pitchFamily="34" charset="0"/>
              <a:buChar char="•"/>
              <a:defRPr sz="2000"/>
            </a:lvl2pPr>
            <a:lvl3pPr marL="1143000" indent="-228600">
              <a:buFont typeface="Symbol" pitchFamily="18" charset="2"/>
              <a:buChar char="-"/>
              <a:defRPr sz="2000"/>
            </a:lvl3pPr>
            <a:lvl4pPr marL="1600200" indent="-228600">
              <a:buFont typeface="Symbol" pitchFamily="18" charset="2"/>
              <a:buChar char="-"/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6">
            <a:extLst>
              <a:ext uri="{FF2B5EF4-FFF2-40B4-BE49-F238E27FC236}">
                <a16:creationId xmlns:a16="http://schemas.microsoft.com/office/drawing/2014/main" id="{F87C3A4E-FEE5-42B7-A105-C63F79DF20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6274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F2733DD2-B195-4316-9E13-0A5509F38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4743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öllig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6CEB567-B5C3-4A82-842B-EA650C4CB1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43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5"/>
          <p:cNvSpPr>
            <a:spLocks noChangeShapeType="1"/>
          </p:cNvSpPr>
          <p:nvPr userDrawn="1"/>
        </p:nvSpPr>
        <p:spPr bwMode="auto">
          <a:xfrm>
            <a:off x="479298" y="500179"/>
            <a:ext cx="11906251" cy="0"/>
          </a:xfrm>
          <a:prstGeom prst="line">
            <a:avLst/>
          </a:prstGeom>
          <a:noFill/>
          <a:ln w="38100">
            <a:solidFill>
              <a:srgbClr val="CCCC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/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5A511FCB-572C-4C44-844C-D915ECDBA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116586"/>
            <a:ext cx="2185199" cy="5463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0" r:id="rId2"/>
    <p:sldLayoutId id="2147484166" r:id="rId3"/>
    <p:sldLayoutId id="2147484159" r:id="rId4"/>
    <p:sldLayoutId id="2147484167" r:id="rId5"/>
    <p:sldLayoutId id="2147484161" r:id="rId6"/>
    <p:sldLayoutId id="2147484164" r:id="rId7"/>
    <p:sldLayoutId id="2147484163" r:id="rId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5"/>
          <p:cNvSpPr>
            <a:spLocks noChangeShapeType="1"/>
          </p:cNvSpPr>
          <p:nvPr userDrawn="1"/>
        </p:nvSpPr>
        <p:spPr bwMode="auto">
          <a:xfrm>
            <a:off x="283633" y="549275"/>
            <a:ext cx="11906251" cy="0"/>
          </a:xfrm>
          <a:prstGeom prst="line">
            <a:avLst/>
          </a:prstGeom>
          <a:noFill/>
          <a:ln w="38100">
            <a:solidFill>
              <a:srgbClr val="CCCC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/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5A511FCB-572C-4C44-844C-D915ECDBA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9827"/>
            <a:ext cx="51435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A578C-ABEF-4FCE-AA87-C75F3679F4E0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147600"/>
            <a:ext cx="2185199" cy="5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1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lsb.de/themen/sprachbildungszentren" TargetMode="External"/><Relationship Id="rId2" Type="http://schemas.openxmlformats.org/officeDocument/2006/relationships/hyperlink" Target="mailto:Alexandra.VonPlueskow-Kaminski@rlsb-lg.niedersachsen.d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4D5E90B8-59F1-4117-A0C5-72F9BF87458B}"/>
              </a:ext>
            </a:extLst>
          </p:cNvPr>
          <p:cNvSpPr txBox="1"/>
          <p:nvPr/>
        </p:nvSpPr>
        <p:spPr>
          <a:xfrm>
            <a:off x="1703451" y="1412748"/>
            <a:ext cx="8785098" cy="2985433"/>
          </a:xfrm>
          <a:prstGeom prst="rect">
            <a:avLst/>
          </a:prstGeom>
          <a:solidFill>
            <a:srgbClr val="FFEDB3"/>
          </a:solidFill>
        </p:spPr>
        <p:txBody>
          <a:bodyPr wrap="square" rtlCol="0">
            <a:spAutoFit/>
          </a:bodyPr>
          <a:lstStyle/>
          <a:p>
            <a:pPr algn="ctr"/>
            <a:endParaRPr lang="de-DE" sz="28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DE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e-DE" sz="2000" b="1" dirty="0">
                <a:solidFill>
                  <a:schemeClr val="bg1">
                    <a:lumMod val="50000"/>
                  </a:schemeClr>
                </a:solidFill>
              </a:rPr>
              <a:t>Sprachbildungszentren in Niedersachsen: ein Baustein bei der Beschulung von Schülerinnen und Schülern aus der Ukraine</a:t>
            </a:r>
          </a:p>
          <a:p>
            <a:pPr algn="ctr"/>
            <a:endParaRPr lang="de-DE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DE" sz="2000" b="1" dirty="0">
              <a:solidFill>
                <a:schemeClr val="bg2"/>
              </a:solidFill>
            </a:endParaRPr>
          </a:p>
          <a:p>
            <a:pPr algn="ctr"/>
            <a:r>
              <a:rPr lang="de-DE" sz="2000" b="1" dirty="0">
                <a:solidFill>
                  <a:schemeClr val="bg2"/>
                </a:solidFill>
              </a:rPr>
              <a:t>Regionale Integrationskonferenz Lüneburg </a:t>
            </a:r>
          </a:p>
          <a:p>
            <a:pPr algn="ctr"/>
            <a:r>
              <a:rPr lang="de-DE" sz="2000" b="1" dirty="0">
                <a:solidFill>
                  <a:schemeClr val="bg2"/>
                </a:solidFill>
              </a:rPr>
              <a:t>am 12.09.2022</a:t>
            </a:r>
            <a:endParaRPr lang="de-DE" sz="2000" b="1" dirty="0">
              <a:solidFill>
                <a:srgbClr val="C00000"/>
              </a:solidFill>
            </a:endParaRPr>
          </a:p>
          <a:p>
            <a:pPr algn="ctr"/>
            <a:endParaRPr lang="de-DE" sz="2000" b="1" i="1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4B1AA38-F0FF-4E10-8161-2361D9528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C826D52-5E6B-4747-B68C-11292508714D}"/>
              </a:ext>
            </a:extLst>
          </p:cNvPr>
          <p:cNvSpPr/>
          <p:nvPr/>
        </p:nvSpPr>
        <p:spPr>
          <a:xfrm>
            <a:off x="47244" y="984635"/>
            <a:ext cx="12097512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de-DE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       Sprachbildungszentren – Zentren für                               Sprachbildung und Interkulturelle Bildung  </a:t>
            </a:r>
            <a:br>
              <a:rPr kumimoji="0" lang="de-DE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b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Alexandra v. Plüskow-Kaminski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Koordinatorin des 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Zentrums für Sprachbildung </a:t>
            </a:r>
            <a:b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und Interkulturelle Bildung in Lüneburg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Tel. 04131-152157</a:t>
            </a:r>
          </a:p>
          <a:p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Mail: </a:t>
            </a:r>
            <a:r>
              <a:rPr lang="de-DE" sz="1100" dirty="0"/>
              <a:t> </a:t>
            </a:r>
            <a:r>
              <a:rPr lang="de-DE" sz="1100" u="sng" dirty="0">
                <a:hlinkClick r:id="rId2"/>
              </a:rPr>
              <a:t>Alexandra.VonPlueskow-Kaminski@rlsb-lg.niedersachsen.de</a:t>
            </a:r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r>
              <a:rPr lang="de-DE" sz="1400" b="1" dirty="0"/>
              <a:t>Sprachbildungszentren</a:t>
            </a:r>
          </a:p>
          <a:p>
            <a:r>
              <a:rPr lang="de-DE" sz="1400" dirty="0">
                <a:hlinkClick r:id="rId3"/>
              </a:rPr>
              <a:t>https://www.rlsb.de/themen/sprachbildungszentren</a:t>
            </a:r>
            <a:endParaRPr lang="de-DE" sz="1400" dirty="0"/>
          </a:p>
          <a:p>
            <a:endParaRPr lang="de-DE" sz="1400" dirty="0"/>
          </a:p>
          <a:p>
            <a:endParaRPr lang="de-DE" sz="1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BDC20F4B-BB1F-46AF-897C-70E8932EB431}"/>
              </a:ext>
            </a:extLst>
          </p:cNvPr>
          <p:cNvGrpSpPr/>
          <p:nvPr/>
        </p:nvGrpSpPr>
        <p:grpSpPr>
          <a:xfrm>
            <a:off x="6384036" y="2276856"/>
            <a:ext cx="5628513" cy="4008602"/>
            <a:chOff x="3923910" y="1340710"/>
            <a:chExt cx="4992853" cy="399015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4364B29-80AF-4054-87A7-0D4A7AFCB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719631"/>
              <a:ext cx="3250286" cy="3250286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5BF9343-8712-454D-BCC2-B80ED93FD265}"/>
                </a:ext>
              </a:extLst>
            </p:cNvPr>
            <p:cNvSpPr txBox="1"/>
            <p:nvPr/>
          </p:nvSpPr>
          <p:spPr>
            <a:xfrm>
              <a:off x="3923910" y="1340710"/>
              <a:ext cx="3122612" cy="461665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eaLnBrk="1" hangingPunct="1">
                <a:defRPr/>
              </a:pPr>
              <a:r>
                <a:rPr lang="de-DE" sz="1200" dirty="0">
                  <a:solidFill>
                    <a:srgbClr val="000000"/>
                  </a:solidFill>
                </a:rPr>
                <a:t>Delmenhorst, Meppen, Oldenburg-Stadt, Oldenburg-Region, Osnabrück (2x)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16096F76-0531-4BBE-922A-CDAC91F7346D}"/>
                </a:ext>
              </a:extLst>
            </p:cNvPr>
            <p:cNvSpPr txBox="1"/>
            <p:nvPr/>
          </p:nvSpPr>
          <p:spPr>
            <a:xfrm>
              <a:off x="7164360" y="1340710"/>
              <a:ext cx="1752403" cy="276999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txBody>
            <a:bodyPr wrap="none" rtlCol="0">
              <a:spAutoFit/>
            </a:bodyPr>
            <a:lstStyle/>
            <a:p>
              <a:pPr eaLnBrk="1" hangingPunct="1">
                <a:defRPr/>
              </a:pPr>
              <a:r>
                <a:rPr lang="de-DE" sz="1200" dirty="0">
                  <a:solidFill>
                    <a:srgbClr val="000000"/>
                  </a:solidFill>
                </a:rPr>
                <a:t>Celle, Lüneburg, Stade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D0944EC7-A8BF-4FBD-859B-3CA14CC0E367}"/>
                </a:ext>
              </a:extLst>
            </p:cNvPr>
            <p:cNvSpPr txBox="1"/>
            <p:nvPr/>
          </p:nvSpPr>
          <p:spPr>
            <a:xfrm>
              <a:off x="6804310" y="4869200"/>
              <a:ext cx="2025249" cy="461665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eaLnBrk="1" hangingPunct="1">
                <a:defRPr/>
              </a:pPr>
              <a:r>
                <a:rPr lang="de-DE" sz="1200" dirty="0">
                  <a:solidFill>
                    <a:srgbClr val="000000"/>
                  </a:solidFill>
                </a:rPr>
                <a:t>Braunschweig, Göttingen, Salzgitter, Wolfsburg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D451224F-2DD9-48F3-9663-4456503A9728}"/>
                </a:ext>
              </a:extLst>
            </p:cNvPr>
            <p:cNvSpPr txBox="1"/>
            <p:nvPr/>
          </p:nvSpPr>
          <p:spPr>
            <a:xfrm>
              <a:off x="3923910" y="4869200"/>
              <a:ext cx="2179128" cy="461665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eaLnBrk="1" hangingPunct="1">
                <a:defRPr/>
              </a:pPr>
              <a:r>
                <a:rPr lang="de-DE" sz="1200" dirty="0">
                  <a:solidFill>
                    <a:srgbClr val="000000"/>
                  </a:solidFill>
                </a:rPr>
                <a:t>Hannover-Stadt, Hannover-Region, Hildesheim</a:t>
              </a:r>
            </a:p>
          </p:txBody>
        </p: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F9EEA2BA-4EBD-4FA8-8623-66AE09A17DC2}"/>
                </a:ext>
              </a:extLst>
            </p:cNvPr>
            <p:cNvCxnSpPr/>
            <p:nvPr/>
          </p:nvCxnSpPr>
          <p:spPr>
            <a:xfrm flipH="1">
              <a:off x="6804310" y="1628750"/>
              <a:ext cx="648090" cy="1440200"/>
            </a:xfrm>
            <a:prstGeom prst="straightConnector1">
              <a:avLst/>
            </a:prstGeom>
            <a:ln>
              <a:solidFill>
                <a:srgbClr val="4C76EC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5337E0C7-EA1C-467B-A04B-08DC6E5DA0D3}"/>
                </a:ext>
              </a:extLst>
            </p:cNvPr>
            <p:cNvCxnSpPr>
              <a:stCxn id="9" idx="2"/>
            </p:cNvCxnSpPr>
            <p:nvPr/>
          </p:nvCxnSpPr>
          <p:spPr>
            <a:xfrm flipH="1">
              <a:off x="7164360" y="1617709"/>
              <a:ext cx="876202" cy="875161"/>
            </a:xfrm>
            <a:prstGeom prst="straightConnector1">
              <a:avLst/>
            </a:prstGeom>
            <a:ln>
              <a:solidFill>
                <a:srgbClr val="4C76E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2BB87263-8831-447D-901C-A703262154ED}"/>
                </a:ext>
              </a:extLst>
            </p:cNvPr>
            <p:cNvCxnSpPr/>
            <p:nvPr/>
          </p:nvCxnSpPr>
          <p:spPr>
            <a:xfrm flipH="1">
              <a:off x="6372250" y="1628750"/>
              <a:ext cx="2244392" cy="576080"/>
            </a:xfrm>
            <a:prstGeom prst="straightConnector1">
              <a:avLst/>
            </a:prstGeom>
            <a:ln>
              <a:solidFill>
                <a:srgbClr val="4C76E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3967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B1E8B09-1265-47E4-B2E8-908FF2BDD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3</a:t>
            </a:fld>
            <a:endParaRPr lang="de-DE" dirty="0"/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06852295-76F0-4DEA-9636-6CC4129EDC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136477"/>
              </p:ext>
            </p:extLst>
          </p:nvPr>
        </p:nvGraphicFramePr>
        <p:xfrm>
          <a:off x="1775460" y="404622"/>
          <a:ext cx="9248648" cy="6336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014AEDF9-72F3-4B5E-9084-3C9BAEF2D4F4}"/>
              </a:ext>
            </a:extLst>
          </p:cNvPr>
          <p:cNvSpPr/>
          <p:nvPr/>
        </p:nvSpPr>
        <p:spPr>
          <a:xfrm>
            <a:off x="4871847" y="2564892"/>
            <a:ext cx="2448306" cy="2304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Kooperation mit der Schulentwicklungs-beratung, Fachberatung Unterrichtsqualität, den Regionalen Beratungs- und Unterstützungszentren Inklusive Schule (RZI) und der Schulpsychologie</a:t>
            </a:r>
          </a:p>
        </p:txBody>
      </p:sp>
    </p:spTree>
    <p:extLst>
      <p:ext uri="{BB962C8B-B14F-4D97-AF65-F5344CB8AC3E}">
        <p14:creationId xmlns:p14="http://schemas.microsoft.com/office/powerpoint/2010/main" val="6672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4F43C2E-DD86-451D-923C-3755AC186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Sprechblase: oval 3">
            <a:extLst>
              <a:ext uri="{FF2B5EF4-FFF2-40B4-BE49-F238E27FC236}">
                <a16:creationId xmlns:a16="http://schemas.microsoft.com/office/drawing/2014/main" id="{C2428A8D-A1C1-4625-B698-D8055E7FF7EF}"/>
              </a:ext>
            </a:extLst>
          </p:cNvPr>
          <p:cNvSpPr/>
          <p:nvPr/>
        </p:nvSpPr>
        <p:spPr>
          <a:xfrm>
            <a:off x="1487424" y="1124712"/>
            <a:ext cx="3024378" cy="20162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Wie können wir sprachsensiblen Fachunterricht in unserer Schule umsetzen?</a:t>
            </a:r>
          </a:p>
        </p:txBody>
      </p:sp>
      <p:sp>
        <p:nvSpPr>
          <p:cNvPr id="5" name="Sprechblase: oval 4">
            <a:extLst>
              <a:ext uri="{FF2B5EF4-FFF2-40B4-BE49-F238E27FC236}">
                <a16:creationId xmlns:a16="http://schemas.microsoft.com/office/drawing/2014/main" id="{303A9DCB-BF51-4F42-B299-96B1529FF141}"/>
              </a:ext>
            </a:extLst>
          </p:cNvPr>
          <p:cNvSpPr/>
          <p:nvPr/>
        </p:nvSpPr>
        <p:spPr>
          <a:xfrm>
            <a:off x="1631442" y="3730245"/>
            <a:ext cx="3024378" cy="20162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Was ist mit Blick auf eine Sprach-feststellungs-prüfung zu beachten?</a:t>
            </a:r>
          </a:p>
        </p:txBody>
      </p:sp>
      <p:sp>
        <p:nvSpPr>
          <p:cNvPr id="6" name="Sprechblase: oval 5">
            <a:extLst>
              <a:ext uri="{FF2B5EF4-FFF2-40B4-BE49-F238E27FC236}">
                <a16:creationId xmlns:a16="http://schemas.microsoft.com/office/drawing/2014/main" id="{B11D3E87-FA77-4A6F-AD69-9ED47F465BEA}"/>
              </a:ext>
            </a:extLst>
          </p:cNvPr>
          <p:cNvSpPr/>
          <p:nvPr/>
        </p:nvSpPr>
        <p:spPr>
          <a:xfrm>
            <a:off x="6960108" y="3730245"/>
            <a:ext cx="3024378" cy="20162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Wie gelingt interkulturelle Elternarbeit an unserer Schule?</a:t>
            </a:r>
          </a:p>
        </p:txBody>
      </p:sp>
      <p:sp>
        <p:nvSpPr>
          <p:cNvPr id="7" name="Sprechblase: oval 6">
            <a:extLst>
              <a:ext uri="{FF2B5EF4-FFF2-40B4-BE49-F238E27FC236}">
                <a16:creationId xmlns:a16="http://schemas.microsoft.com/office/drawing/2014/main" id="{45B6CEB0-621C-40F8-B030-9D2077BE9F07}"/>
              </a:ext>
            </a:extLst>
          </p:cNvPr>
          <p:cNvSpPr/>
          <p:nvPr/>
        </p:nvSpPr>
        <p:spPr>
          <a:xfrm>
            <a:off x="6960108" y="1124712"/>
            <a:ext cx="3024378" cy="20162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Womit kann ich meine Schülerinnen und Schüler mit Blick auf DaZ individuell unterstützen?</a:t>
            </a:r>
          </a:p>
        </p:txBody>
      </p:sp>
      <p:sp>
        <p:nvSpPr>
          <p:cNvPr id="3" name="Sprechblase: oval 2">
            <a:extLst>
              <a:ext uri="{FF2B5EF4-FFF2-40B4-BE49-F238E27FC236}">
                <a16:creationId xmlns:a16="http://schemas.microsoft.com/office/drawing/2014/main" id="{9CEEE3FB-0CAF-4BBB-85B2-82DD9D11E788}"/>
              </a:ext>
            </a:extLst>
          </p:cNvPr>
          <p:cNvSpPr/>
          <p:nvPr/>
        </p:nvSpPr>
        <p:spPr>
          <a:xfrm>
            <a:off x="4799838" y="2598675"/>
            <a:ext cx="2016252" cy="14401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91705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E2DD28D-D4F1-479B-AECE-671AE428B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5</a:t>
            </a:fld>
            <a:endParaRPr lang="de-DE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0158D7D2-4F09-4CA4-A46C-F21435FE49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356687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582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4506C13-23EC-4AC7-8087-091F59664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6</a:t>
            </a:fld>
            <a:endParaRPr lang="de-DE" dirty="0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6AC9F9FE-3900-460F-9C59-2746742AC6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87382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0459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B2804E9-1B95-4CE6-B818-2876B69B4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7</a:t>
            </a:fld>
            <a:endParaRPr lang="de-DE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12F80ED9-147A-4AB9-8D9D-35B3A49B65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22537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0549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756827D-1A81-4E60-A0EA-0D5B89E28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48EBEEA-A483-4ABB-A4BD-7F3D4C5812BF}"/>
              </a:ext>
            </a:extLst>
          </p:cNvPr>
          <p:cNvSpPr/>
          <p:nvPr/>
        </p:nvSpPr>
        <p:spPr>
          <a:xfrm>
            <a:off x="1919478" y="1556766"/>
            <a:ext cx="8785098" cy="446455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Ansprechpartner beispielsweise:</a:t>
            </a:r>
          </a:p>
          <a:p>
            <a:pPr algn="ctr"/>
            <a:r>
              <a:rPr lang="de-DE" dirty="0"/>
              <a:t>Bildungs- und Integrationsbüro (LG) </a:t>
            </a:r>
          </a:p>
          <a:p>
            <a:pPr algn="ctr"/>
            <a:r>
              <a:rPr lang="de-DE" dirty="0"/>
              <a:t>Bildungskoordination</a:t>
            </a:r>
          </a:p>
          <a:p>
            <a:pPr algn="ctr"/>
            <a:r>
              <a:rPr lang="de-DE" dirty="0"/>
              <a:t>Kompetenzzentrum für regionale Lehrkräftefortbildung</a:t>
            </a:r>
          </a:p>
          <a:p>
            <a:pPr algn="ctr"/>
            <a:r>
              <a:rPr lang="de-DE" dirty="0"/>
              <a:t>Universität</a:t>
            </a:r>
          </a:p>
          <a:p>
            <a:pPr algn="ctr"/>
            <a:r>
              <a:rPr lang="de-DE" dirty="0"/>
              <a:t>Vereine</a:t>
            </a:r>
          </a:p>
          <a:p>
            <a:pPr algn="ctr"/>
            <a:r>
              <a:rPr lang="de-DE" dirty="0"/>
              <a:t>Verbände</a:t>
            </a:r>
          </a:p>
          <a:p>
            <a:pPr algn="ctr"/>
            <a:r>
              <a:rPr lang="de-DE" dirty="0" err="1"/>
              <a:t>LernRäume</a:t>
            </a:r>
            <a:endParaRPr lang="de-DE" dirty="0"/>
          </a:p>
          <a:p>
            <a:pPr algn="ctr"/>
            <a:r>
              <a:rPr lang="de-DE" dirty="0"/>
              <a:t>Ehrenamt …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361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4AAF7BE-3ACD-4AA5-9B48-F69B27FE0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7CCD647-C7AC-42FC-ACB4-89A65145EB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80" y="548639"/>
            <a:ext cx="4176522" cy="626478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01BACBD-EA66-4366-BE06-95E3D462CE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" y="692658"/>
            <a:ext cx="1718056" cy="1721857"/>
          </a:xfrm>
          <a:prstGeom prst="rect">
            <a:avLst/>
          </a:prstGeom>
        </p:spPr>
      </p:pic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16267B97-7301-4C85-BDE4-8C4C824EF860}"/>
              </a:ext>
            </a:extLst>
          </p:cNvPr>
          <p:cNvSpPr/>
          <p:nvPr/>
        </p:nvSpPr>
        <p:spPr>
          <a:xfrm>
            <a:off x="1631442" y="2175002"/>
            <a:ext cx="5184648" cy="4032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Niedersächsischer Bücherkoffer:  - rollt ab sofort in ca. 30 Grundschulen </a:t>
            </a:r>
          </a:p>
          <a:p>
            <a:pPr algn="ctr"/>
            <a:r>
              <a:rPr lang="de-DE" dirty="0"/>
              <a:t>- ca. 105 Klassen</a:t>
            </a:r>
          </a:p>
        </p:txBody>
      </p:sp>
    </p:spTree>
    <p:extLst>
      <p:ext uri="{BB962C8B-B14F-4D97-AF65-F5344CB8AC3E}">
        <p14:creationId xmlns:p14="http://schemas.microsoft.com/office/powerpoint/2010/main" val="943797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1164922-B0A8-4D58-A288-A4D82EDCA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8229447-BB58-4F8E-93AC-C30B0E888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" y="692658"/>
            <a:ext cx="1718056" cy="1721857"/>
          </a:xfrm>
          <a:prstGeom prst="rect">
            <a:avLst/>
          </a:prstGeom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167AC05-B6E9-4AC5-85B4-510217FD19A7}"/>
              </a:ext>
            </a:extLst>
          </p:cNvPr>
          <p:cNvSpPr/>
          <p:nvPr/>
        </p:nvSpPr>
        <p:spPr>
          <a:xfrm>
            <a:off x="1932685" y="1513962"/>
            <a:ext cx="2448306" cy="158419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Lesefreude wecken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6C1761E9-EA43-4E55-924D-5119AA84BC90}"/>
              </a:ext>
            </a:extLst>
          </p:cNvPr>
          <p:cNvSpPr/>
          <p:nvPr/>
        </p:nvSpPr>
        <p:spPr>
          <a:xfrm>
            <a:off x="8232938" y="4005072"/>
            <a:ext cx="2448306" cy="158419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Vernetzung und Kooperation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2EE430F-912D-4365-B22D-A36D9DDCAA47}"/>
              </a:ext>
            </a:extLst>
          </p:cNvPr>
          <p:cNvSpPr/>
          <p:nvPr/>
        </p:nvSpPr>
        <p:spPr>
          <a:xfrm>
            <a:off x="1932686" y="4005072"/>
            <a:ext cx="2448306" cy="158419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Eltern beteiligen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35A15B8-3339-4623-8367-26E021F6CF3A}"/>
              </a:ext>
            </a:extLst>
          </p:cNvPr>
          <p:cNvSpPr/>
          <p:nvPr/>
        </p:nvSpPr>
        <p:spPr>
          <a:xfrm>
            <a:off x="8220962" y="1512184"/>
            <a:ext cx="2448306" cy="158419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Mehrsprachig-</a:t>
            </a:r>
            <a:r>
              <a:rPr lang="de-DE" dirty="0" err="1"/>
              <a:t>keit</a:t>
            </a:r>
            <a:r>
              <a:rPr lang="de-DE" dirty="0"/>
              <a:t> leben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8EC2FFC-92D6-41B8-A6BA-F9E18C0FB0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68" y="2276856"/>
            <a:ext cx="3827994" cy="22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30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6DB938A-0547-4E51-8483-6456C6D9E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A578C-ABEF-4FCE-AA87-C75F3679F4E0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1026" name="Picture 2" descr="ef0fad65-9180-4703-9593-1d8a022b095b@izn1">
            <a:extLst>
              <a:ext uri="{FF2B5EF4-FFF2-40B4-BE49-F238E27FC236}">
                <a16:creationId xmlns:a16="http://schemas.microsoft.com/office/drawing/2014/main" id="{BB77EB60-2C6D-4212-8275-10FDB1DC6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89" y="1412748"/>
            <a:ext cx="6736307" cy="447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prechblase: oval 2">
            <a:extLst>
              <a:ext uri="{FF2B5EF4-FFF2-40B4-BE49-F238E27FC236}">
                <a16:creationId xmlns:a16="http://schemas.microsoft.com/office/drawing/2014/main" id="{A9CF63AA-0A8B-4F86-8DF7-6312253C697A}"/>
              </a:ext>
            </a:extLst>
          </p:cNvPr>
          <p:cNvSpPr/>
          <p:nvPr/>
        </p:nvSpPr>
        <p:spPr>
          <a:xfrm>
            <a:off x="9264396" y="836676"/>
            <a:ext cx="2906268" cy="259232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Vielen Dank!</a:t>
            </a:r>
          </a:p>
        </p:txBody>
      </p:sp>
    </p:spTree>
    <p:extLst>
      <p:ext uri="{BB962C8B-B14F-4D97-AF65-F5344CB8AC3E}">
        <p14:creationId xmlns:p14="http://schemas.microsoft.com/office/powerpoint/2010/main" val="391879875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Benutzerdefiniert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5CE"/>
      </a:hlink>
      <a:folHlink>
        <a:srgbClr val="3399FF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rddesign">
  <a:themeElements>
    <a:clrScheme name="nlschb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0066FF"/>
      </a:accent2>
      <a:accent3>
        <a:srgbClr val="FF0000"/>
      </a:accent3>
      <a:accent4>
        <a:srgbClr val="FFFF00"/>
      </a:accent4>
      <a:accent5>
        <a:srgbClr val="92D050"/>
      </a:accent5>
      <a:accent6>
        <a:srgbClr val="7030A0"/>
      </a:accent6>
      <a:hlink>
        <a:srgbClr val="0000CC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Breitbild</PresentationFormat>
  <Paragraphs>86</Paragraphs>
  <Slides>11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  <vt:variant>
        <vt:lpstr>Zielgruppenorientierte Präsentationen</vt:lpstr>
      </vt:variant>
      <vt:variant>
        <vt:i4>6</vt:i4>
      </vt:variant>
    </vt:vector>
  </HeadingPairs>
  <TitlesOfParts>
    <vt:vector size="21" baseType="lpstr">
      <vt:lpstr>Arial</vt:lpstr>
      <vt:lpstr>Symbol</vt:lpstr>
      <vt:lpstr>Standarddesign</vt:lpstr>
      <vt:lpstr>2_Standarddesign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Sem GHRS</vt:lpstr>
      <vt:lpstr>Sem GHRS kompakt</vt:lpstr>
      <vt:lpstr>Sem BBS</vt:lpstr>
      <vt:lpstr>Sem BBS kompakt</vt:lpstr>
      <vt:lpstr>NLSCHB</vt:lpstr>
      <vt:lpstr>NLSCHB kompakt</vt:lpstr>
    </vt:vector>
  </TitlesOfParts>
  <Company>HRS Berge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W. Deffner</dc:creator>
  <cp:lastModifiedBy>Arends, Henry Dr.</cp:lastModifiedBy>
  <cp:revision>334</cp:revision>
  <cp:lastPrinted>2022-09-01T14:04:43Z</cp:lastPrinted>
  <dcterms:created xsi:type="dcterms:W3CDTF">2003-11-19T17:24:49Z</dcterms:created>
  <dcterms:modified xsi:type="dcterms:W3CDTF">2022-09-29T06:48:08Z</dcterms:modified>
</cp:coreProperties>
</file>